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6" d="100"/>
          <a:sy n="66" d="100"/>
        </p:scale>
        <p:origin x="66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9059D48-60BA-4F6D-98B8-5073A7F6FB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F9CF1B9-7A50-473E-810D-42C1EF26E2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5453426-0CAA-49E7-9B8C-F09C88BA19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A8032-219A-48DA-B7ED-A9D4A8EF3A6A}" type="datetimeFigureOut">
              <a:rPr lang="ru-RU" smtClean="0"/>
              <a:t>25.06.2020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2EBBCCC-F573-40F6-BD23-A8C06C2B2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755AED2-3A2B-460C-AFB6-6C7EB3B21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AD100-0030-4597-9405-950C54E252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56043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3EC3428-8D03-4AD0-98E8-146198164B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FAD6508-A223-4B33-8CF9-00D401A88F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FF13E3E-A413-4CC3-A1DD-64239559BD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A8032-219A-48DA-B7ED-A9D4A8EF3A6A}" type="datetimeFigureOut">
              <a:rPr lang="ru-RU" smtClean="0"/>
              <a:t>25.06.2020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51A1646-9793-4113-8FE8-1395ACB5C3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2367615-69B2-40B6-9587-E777B3C5D3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AD100-0030-4597-9405-950C54E252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31538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82A01A44-24CA-43C9-B918-2D3A47CB456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177B67A-1B32-4387-A46A-7FBAA90733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A83334A-44E4-4727-83A0-64509B0574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A8032-219A-48DA-B7ED-A9D4A8EF3A6A}" type="datetimeFigureOut">
              <a:rPr lang="ru-RU" smtClean="0"/>
              <a:t>25.06.2020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92FAC28-1631-4297-B224-C58D8703ED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1209764-9600-475E-8976-68DCD34215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AD100-0030-4597-9405-950C54E252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75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2EE5A63-A226-4FE7-9E4C-2001177349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B5BB595-2727-47EA-8AF7-8F2BE615AF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22D0E5D-0A0D-4B81-871F-CB5D67DE40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A8032-219A-48DA-B7ED-A9D4A8EF3A6A}" type="datetimeFigureOut">
              <a:rPr lang="ru-RU" smtClean="0"/>
              <a:t>25.06.2020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009D338-B79D-4DDC-8DD0-D30E77780A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FB39301-7A16-429A-9AF8-2EB4EDFB2D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AD100-0030-4597-9405-950C54E252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76618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CAB05A1-3431-4EE2-A2FA-6DCE090236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86BD443-6EBC-4C3C-98ED-1248216F4D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6CA4977-019E-4C38-BAF2-BB533AEAB0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A8032-219A-48DA-B7ED-A9D4A8EF3A6A}" type="datetimeFigureOut">
              <a:rPr lang="ru-RU" smtClean="0"/>
              <a:t>25.06.2020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4E7E3BC-37D6-402C-8313-7FD22A0F04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C1496EA-10E0-45EF-944F-416F335731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AD100-0030-4597-9405-950C54E252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06455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9FCA6EB-5FA9-4EB1-8833-0E72D7ABB2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D3E0165-A8E0-43F8-BA7D-B20EE58ECA0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26404FD-3427-4AB6-B861-3F1AA124C2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605D371-E521-4C64-B1DD-5DD1321966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A8032-219A-48DA-B7ED-A9D4A8EF3A6A}" type="datetimeFigureOut">
              <a:rPr lang="ru-RU" smtClean="0"/>
              <a:t>25.06.2020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55FE0F3-BDEB-4DE0-8821-F15B36D10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3385EAE-76B6-45DD-9071-7A35F01B93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AD100-0030-4597-9405-950C54E252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458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B585844-7C86-4B8C-9A81-2C35FCFDB5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511A7BC-906E-4D03-817D-82861E1E7C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C575839-1BBB-4A22-91F2-B90ED48EB6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50C2E8CC-3DF3-496B-BFC6-9A452FE1B19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812E457F-E6F7-4BC9-9211-3DDE1D38897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91AA3568-AF76-48ED-B5AA-B07D050285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A8032-219A-48DA-B7ED-A9D4A8EF3A6A}" type="datetimeFigureOut">
              <a:rPr lang="ru-RU" smtClean="0"/>
              <a:t>25.06.2020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DB41F7A4-6158-43F2-B8DC-351AB1CF78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B026E08B-0EEB-4170-9C03-0C91153CE8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AD100-0030-4597-9405-950C54E252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31045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0C03A7-8149-4E46-8253-DC77BB3404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77840C08-D4CD-46D1-BF94-CCEEC8A6E9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A8032-219A-48DA-B7ED-A9D4A8EF3A6A}" type="datetimeFigureOut">
              <a:rPr lang="ru-RU" smtClean="0"/>
              <a:t>25.06.2020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AFD1FDD8-35F0-483A-B6A9-067D9B496C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4A26EA9F-4E32-464F-B1CA-6D9C0B32DE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AD100-0030-4597-9405-950C54E252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93971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FAB61B07-91AF-44CF-99AF-C13B5286D7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A8032-219A-48DA-B7ED-A9D4A8EF3A6A}" type="datetimeFigureOut">
              <a:rPr lang="ru-RU" smtClean="0"/>
              <a:t>25.06.2020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F2F3FD86-EB17-4CCA-A28C-DCB48A9198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F0820327-DF5A-45CA-AF13-45F024E96D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AD100-0030-4597-9405-950C54E252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39760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EE420C3-6C43-4D24-BA64-65AA513383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76D6F86-6F6E-46FB-94F4-6AE0CA9DCC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AE8C516-8740-4396-AEE0-DF98068C61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3BA02A0-4363-4109-B569-823262B7EE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A8032-219A-48DA-B7ED-A9D4A8EF3A6A}" type="datetimeFigureOut">
              <a:rPr lang="ru-RU" smtClean="0"/>
              <a:t>25.06.2020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26465B7-5680-4875-8403-1555BDD61D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3E4C50D-22D4-4736-B378-4A0B50F737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AD100-0030-4597-9405-950C54E252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59419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CB9EED2-A4C7-4B23-B625-162E06B8B3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5BEDE3E8-7A75-4001-93CE-789789E7BA8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373DB47-1243-422C-8EA8-A04977320F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C354C61-2FF3-45E3-99FF-EA00B6E698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A8032-219A-48DA-B7ED-A9D4A8EF3A6A}" type="datetimeFigureOut">
              <a:rPr lang="ru-RU" smtClean="0"/>
              <a:t>25.06.2020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D77383D-D94A-460E-9130-E032503261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F7E2151-2A6A-4DF2-9702-1E6BCFF078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AD100-0030-4597-9405-950C54E252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20258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7E2E57A-ADC5-4E81-9797-17770E28A2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EEFAE0E-5EA2-473C-B3CB-5791AE4EDD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2174616-165D-4D88-8CD6-344F3E8356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AA8032-219A-48DA-B7ED-A9D4A8EF3A6A}" type="datetimeFigureOut">
              <a:rPr lang="ru-RU" smtClean="0"/>
              <a:t>25.06.2020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06D7C39-3626-4AB3-A4B4-735EF0B5E6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C90EEC2-4A09-4614-B7CE-8E20B86548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DAD100-0030-4597-9405-950C54E252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2270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CC5BDB8-0BB7-44CF-8361-2A37B102D14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061996"/>
            <a:ext cx="9144000" cy="1655762"/>
          </a:xfrm>
        </p:spPr>
        <p:txBody>
          <a:bodyPr>
            <a:normAutofit fontScale="85000" lnSpcReduction="10000"/>
          </a:bodyPr>
          <a:lstStyle/>
          <a:p>
            <a:r>
              <a:rPr lang="ru-RU" sz="5400" b="1" dirty="0">
                <a:solidFill>
                  <a:schemeClr val="accent6">
                    <a:lumMod val="50000"/>
                  </a:schemeClr>
                </a:solidFill>
              </a:rPr>
              <a:t>Второй оптимизационный пакет. </a:t>
            </a:r>
          </a:p>
          <a:p>
            <a:r>
              <a:rPr lang="ru-RU" sz="5400" b="1" dirty="0">
                <a:solidFill>
                  <a:schemeClr val="accent6">
                    <a:lumMod val="50000"/>
                  </a:schemeClr>
                </a:solidFill>
              </a:rPr>
              <a:t>Самое интересное</a:t>
            </a:r>
          </a:p>
        </p:txBody>
      </p:sp>
    </p:spTree>
    <p:extLst>
      <p:ext uri="{BB962C8B-B14F-4D97-AF65-F5344CB8AC3E}">
        <p14:creationId xmlns:p14="http://schemas.microsoft.com/office/powerpoint/2010/main" val="24861084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867A3947-6D5D-465C-8C24-B31E6AA2D4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275" y="340142"/>
            <a:ext cx="5800725" cy="4733925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ED0C147-F80D-4270-9C17-199F797FD8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70871" y="0"/>
            <a:ext cx="5629275" cy="264795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E7510CF-72AF-46BE-89F2-0A4730D40D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77554" y="2647950"/>
            <a:ext cx="4199895" cy="4035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77178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877A19BF-5F34-41AA-B316-16FE43BA2E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857" y="0"/>
            <a:ext cx="5371363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47095E1-8F50-4863-8A2D-F0A2E765624F}"/>
              </a:ext>
            </a:extLst>
          </p:cNvPr>
          <p:cNvSpPr txBox="1"/>
          <p:nvPr/>
        </p:nvSpPr>
        <p:spPr>
          <a:xfrm>
            <a:off x="5634220" y="125128"/>
            <a:ext cx="24715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highlight>
                  <a:srgbClr val="FFFF00"/>
                </a:highlight>
              </a:rPr>
              <a:t>Новое уведомление </a:t>
            </a:r>
          </a:p>
          <a:p>
            <a:r>
              <a:rPr lang="ru-RU" dirty="0">
                <a:highlight>
                  <a:srgbClr val="FFFF00"/>
                </a:highlight>
              </a:rPr>
              <a:t>одностороннего отказа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E0CF3A7-B464-4D90-AB75-F951A5D78A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3663" y="1320265"/>
            <a:ext cx="5876925" cy="533400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89C4B62-7D9D-4FD8-B062-397AE63FC0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16888" y="1116530"/>
            <a:ext cx="5876925" cy="544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0542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AFFC2DE0-96E3-49FA-AAA1-0DEBE859E5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0329" y="1721718"/>
            <a:ext cx="9516768" cy="2118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63479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1CAF25A-58C7-40F9-A285-1CCD462E8E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4915" y="347161"/>
            <a:ext cx="5867400" cy="2409825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F03B45C-DAF8-4FFE-BD0A-0521E421AC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34915" y="3053615"/>
            <a:ext cx="592455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68126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7353E468-645C-46E2-872A-43C5164E08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105878"/>
            <a:ext cx="7671335" cy="4235116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D7EC877-1F55-40F1-8180-2DE2A61A1F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0114" y="4235116"/>
            <a:ext cx="7271886" cy="262288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7A77B78-ED0C-46D2-9203-783CCB75F4C6}"/>
              </a:ext>
            </a:extLst>
          </p:cNvPr>
          <p:cNvSpPr txBox="1"/>
          <p:nvPr/>
        </p:nvSpPr>
        <p:spPr>
          <a:xfrm>
            <a:off x="798897" y="5005137"/>
            <a:ext cx="29443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Для инвалидов по аналогии</a:t>
            </a:r>
          </a:p>
        </p:txBody>
      </p:sp>
    </p:spTree>
    <p:extLst>
      <p:ext uri="{BB962C8B-B14F-4D97-AF65-F5344CB8AC3E}">
        <p14:creationId xmlns:p14="http://schemas.microsoft.com/office/powerpoint/2010/main" val="18788412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26877F6-71D1-4726-AE24-D2AF1042C3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601"/>
            <a:ext cx="7305675" cy="3686175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DCC190A-CF1D-4A80-B1B6-B7C187E0F5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32471" y="3236645"/>
            <a:ext cx="6962775" cy="1524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A4C49FE-B21A-443D-9A35-BDC324A0BDBB}"/>
              </a:ext>
            </a:extLst>
          </p:cNvPr>
          <p:cNvSpPr txBox="1"/>
          <p:nvPr/>
        </p:nvSpPr>
        <p:spPr>
          <a:xfrm>
            <a:off x="365760" y="6402253"/>
            <a:ext cx="4685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highlight>
                  <a:srgbClr val="FFFF00"/>
                </a:highlight>
              </a:rPr>
              <a:t>Статья 42 (Извещение) дублирует </a:t>
            </a:r>
            <a:r>
              <a:rPr lang="ru-RU" b="1" dirty="0" err="1">
                <a:highlight>
                  <a:srgbClr val="FFFF00"/>
                </a:highlight>
              </a:rPr>
              <a:t>инфокарту</a:t>
            </a:r>
            <a:endParaRPr lang="ru-RU" b="1" dirty="0">
              <a:highlight>
                <a:srgbClr val="FFFF00"/>
              </a:highlight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0219C84-C1EA-4C47-8381-717FDB0B1A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93895" y="4643989"/>
            <a:ext cx="6275672" cy="2118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99789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38DEC8DB-CE85-4E24-A31E-3D5AEC2C3B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9337" y="1119939"/>
            <a:ext cx="7553325" cy="3848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24056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C1EFC78E-AE7E-4F22-91EF-673376E649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938" y="526231"/>
            <a:ext cx="6147736" cy="3676650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36DB0AA-7CCE-4995-87CD-2D5120B74B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4939" y="4493444"/>
            <a:ext cx="6147736" cy="1990725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588FECC-5C18-49C8-9072-F7B30D0ADA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52674" y="340544"/>
            <a:ext cx="5353853" cy="5991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98954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93CD4B9C-2648-4916-B502-A63F86186E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2093" y="658929"/>
            <a:ext cx="8305800" cy="22098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9097C63-66E8-4D02-BFD1-253EBAE612C1}"/>
              </a:ext>
            </a:extLst>
          </p:cNvPr>
          <p:cNvSpPr txBox="1"/>
          <p:nvPr/>
        </p:nvSpPr>
        <p:spPr>
          <a:xfrm>
            <a:off x="4985887" y="2954955"/>
            <a:ext cx="732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highlight>
                  <a:srgbClr val="FFFF00"/>
                </a:highlight>
              </a:rPr>
              <a:t>Будет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142A7E1-B852-438B-BDFA-EDE0D4EE09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4403" y="3694296"/>
            <a:ext cx="7467600" cy="102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86965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484134A3-C1D5-4270-87E7-8398BAD698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5109" y="527234"/>
            <a:ext cx="5629275" cy="553402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F9CEFE4-6681-4CB2-838B-53DB914E5B2F}"/>
              </a:ext>
            </a:extLst>
          </p:cNvPr>
          <p:cNvSpPr txBox="1"/>
          <p:nvPr/>
        </p:nvSpPr>
        <p:spPr>
          <a:xfrm>
            <a:off x="2310064" y="6237171"/>
            <a:ext cx="7794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highlight>
                  <a:srgbClr val="FFFF00"/>
                </a:highlight>
              </a:rPr>
              <a:t>Изменения не менее чем за один рабочий день до окончания подачи заявок</a:t>
            </a:r>
          </a:p>
        </p:txBody>
      </p:sp>
    </p:spTree>
    <p:extLst>
      <p:ext uri="{BB962C8B-B14F-4D97-AF65-F5344CB8AC3E}">
        <p14:creationId xmlns:p14="http://schemas.microsoft.com/office/powerpoint/2010/main" val="38599745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D9F6A54-AF8F-4E39-A2BC-4AE6CE939BAE}"/>
              </a:ext>
            </a:extLst>
          </p:cNvPr>
          <p:cNvSpPr txBox="1"/>
          <p:nvPr/>
        </p:nvSpPr>
        <p:spPr>
          <a:xfrm>
            <a:off x="798897" y="789271"/>
            <a:ext cx="92402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Аукцион – рассмотрение первых частей и вторых тоже не более 2 рабочих дней независимо от цены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1875A35-FB6F-45D9-ACF7-A3EFDFE28C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8640" y="1437823"/>
            <a:ext cx="5572125" cy="1152525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F1A2E5A-92F0-4670-AE99-ADDE32DAA3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86112" y="2647950"/>
            <a:ext cx="5819775" cy="15621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18E9A36-255C-4016-AD3C-5C62EC81A745}"/>
              </a:ext>
            </a:extLst>
          </p:cNvPr>
          <p:cNvSpPr txBox="1"/>
          <p:nvPr/>
        </p:nvSpPr>
        <p:spPr>
          <a:xfrm>
            <a:off x="5274644" y="3734602"/>
            <a:ext cx="1162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Было 82.3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441B48B-5067-4BD0-9956-9BD81C985D90}"/>
              </a:ext>
            </a:extLst>
          </p:cNvPr>
          <p:cNvSpPr txBox="1"/>
          <p:nvPr/>
        </p:nvSpPr>
        <p:spPr>
          <a:xfrm>
            <a:off x="798897" y="4268235"/>
            <a:ext cx="5497339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Контракт – не ранее 10 дней </a:t>
            </a:r>
          </a:p>
          <a:p>
            <a:r>
              <a:rPr lang="ru-RU" dirty="0"/>
              <a:t>2 рабочих направить проект</a:t>
            </a:r>
          </a:p>
          <a:p>
            <a:r>
              <a:rPr lang="ru-RU" dirty="0"/>
              <a:t>5 рабочих у поставщика на подписание и разногласия</a:t>
            </a:r>
          </a:p>
          <a:p>
            <a:r>
              <a:rPr lang="ru-RU" dirty="0"/>
              <a:t>2 рабочих на подписание заказчику</a:t>
            </a:r>
          </a:p>
          <a:p>
            <a:endParaRPr lang="ru-RU" dirty="0"/>
          </a:p>
          <a:p>
            <a:endParaRPr lang="ru-RU" dirty="0"/>
          </a:p>
          <a:p>
            <a:r>
              <a:rPr lang="ru-RU" dirty="0"/>
              <a:t>Электронное включение в реестр недобросовестных</a:t>
            </a:r>
          </a:p>
        </p:txBody>
      </p:sp>
    </p:spTree>
    <p:extLst>
      <p:ext uri="{BB962C8B-B14F-4D97-AF65-F5344CB8AC3E}">
        <p14:creationId xmlns:p14="http://schemas.microsoft.com/office/powerpoint/2010/main" val="300405776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80</Words>
  <Application>Microsoft Office PowerPoint</Application>
  <PresentationFormat>Широкоэкранный</PresentationFormat>
  <Paragraphs>17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Дмитрий Саблин</dc:creator>
  <cp:lastModifiedBy>Дмитрий Саблин</cp:lastModifiedBy>
  <cp:revision>17</cp:revision>
  <dcterms:created xsi:type="dcterms:W3CDTF">2020-06-22T20:46:38Z</dcterms:created>
  <dcterms:modified xsi:type="dcterms:W3CDTF">2020-06-25T11:37:41Z</dcterms:modified>
</cp:coreProperties>
</file>