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63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764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318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28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403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91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74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80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410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37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424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1A799-165C-42C0-94B6-B71939483A2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83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1A799-165C-42C0-94B6-B71939483A26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D9189-B73F-4F88-A6B2-EDC9498FE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914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Алгоритм внесения экономии по результатам проведенной процедуры закупки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72816"/>
            <a:ext cx="8183880" cy="41879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accent1"/>
                </a:solidFill>
              </a:rPr>
              <a:t>1. Изменение закупки в ПГ: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	* поставить галочку «Уточнить информацию о планируемых платежах» (НМЦК неизменна);</a:t>
            </a:r>
          </a:p>
          <a:p>
            <a:pPr marL="0" indent="0">
              <a:buNone/>
            </a:pPr>
            <a:r>
              <a:rPr lang="ru-RU" sz="2000" dirty="0" smtClean="0"/>
              <a:t>	* уменьшить планируемые платежи;</a:t>
            </a:r>
          </a:p>
          <a:p>
            <a:pPr marL="0" indent="0">
              <a:buNone/>
            </a:pPr>
            <a:r>
              <a:rPr lang="ru-RU" sz="2000" dirty="0" smtClean="0"/>
              <a:t>	* выгрузить изменения ПГ в ЕИС.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1"/>
                </a:solidFill>
              </a:rPr>
              <a:t>2. Изменение закупки в ПЗ: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* уменьшить планируемые платежи;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* при необходимости распределить экономию на другие закупки;</a:t>
            </a:r>
          </a:p>
          <a:p>
            <a:pPr marL="0" indent="0">
              <a:buNone/>
            </a:pPr>
            <a:r>
              <a:rPr lang="ru-RU" sz="2000" dirty="0" smtClean="0"/>
              <a:t>	* выгрузить изменения ПЗ в ЕИС.</a:t>
            </a:r>
            <a:br>
              <a:rPr lang="ru-RU" sz="2000" dirty="0" smtClean="0"/>
            </a:br>
            <a:r>
              <a:rPr lang="ru-RU" sz="2000" dirty="0" smtClean="0">
                <a:solidFill>
                  <a:schemeClr val="accent1"/>
                </a:solidFill>
              </a:rPr>
              <a:t>3. В случае распределения экономии на другие закупки или в случае создания новых закупок в ПЗ на сэкономленные средства, отобразить эти изменения и в ПГ, выгрузив в ЕИС.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1"/>
                </a:solidFill>
              </a:rPr>
              <a:t> </a:t>
            </a:r>
            <a:endParaRPr lang="ru-RU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67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«Обнуление» / отмена закупки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*Отменить </a:t>
            </a:r>
            <a:r>
              <a:rPr lang="ru-RU" i="1" dirty="0" smtClean="0"/>
              <a:t>аукцион/конкурс</a:t>
            </a:r>
            <a:r>
              <a:rPr lang="ru-RU" dirty="0" smtClean="0"/>
              <a:t> допускается не позднее , чем за  5 дней до даты окончания срока подачи заявок, либо не позднее, чем за 2 дня до окончания срока подачи заявок в случае </a:t>
            </a:r>
            <a:r>
              <a:rPr lang="ru-RU" i="1" dirty="0" smtClean="0"/>
              <a:t>запроса котировок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* Отмена </a:t>
            </a:r>
            <a:r>
              <a:rPr lang="ru-RU" i="1" dirty="0" smtClean="0"/>
              <a:t>ЗМО – </a:t>
            </a:r>
            <a:r>
              <a:rPr lang="ru-RU" dirty="0" smtClean="0"/>
              <a:t>удаление строки финансирования</a:t>
            </a:r>
            <a:r>
              <a:rPr lang="ru-RU" i="1" dirty="0" smtClean="0"/>
              <a:t>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70C0"/>
                </a:solidFill>
              </a:rPr>
              <a:t>Процедура отмены закупки начинается с ПЗ, а процедура «обнуления» закупки начинается с ПГ.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«Обнуление» закупки допускается по результатам несостоявшейся закупки или расторжения ЭД «Контракт» / «Договор».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02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47" y="1340768"/>
            <a:ext cx="8717206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548680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ЭД «Закупка» в Плане-графике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07532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Описание основных изменений</a:t>
            </a:r>
          </a:p>
          <a:p>
            <a:pPr lvl="0"/>
            <a:r>
              <a:rPr lang="ru-RU" dirty="0" smtClean="0"/>
              <a:t>ЭД «Закупка» </a:t>
            </a:r>
            <a:endParaRPr lang="ru-RU" dirty="0"/>
          </a:p>
          <a:p>
            <a:pPr marL="457200" lvl="1" indent="0">
              <a:buNone/>
            </a:pPr>
            <a:r>
              <a:rPr lang="ru-RU" dirty="0" smtClean="0"/>
              <a:t>Блок спецификации: </a:t>
            </a:r>
            <a:endParaRPr lang="ru-RU" dirty="0"/>
          </a:p>
          <a:p>
            <a:pPr lvl="2"/>
            <a:r>
              <a:rPr lang="ru-RU" dirty="0"/>
              <a:t>реализована возможность создания и редактирования спецификации независимо от наличия строки финансирования;</a:t>
            </a:r>
          </a:p>
          <a:p>
            <a:pPr lvl="2"/>
            <a:r>
              <a:rPr lang="ru-RU" dirty="0"/>
              <a:t>в списке строк отображаются все строки спецификации документа вне зависимости от выбранной строки финансирования;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8733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40" y="1484784"/>
            <a:ext cx="7682383" cy="501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6040" y="260648"/>
            <a:ext cx="71779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Признак «Несколько» в ИКЗ в части ОКПД:</a:t>
            </a:r>
          </a:p>
          <a:p>
            <a:pPr marL="342900" indent="-342900">
              <a:buAutoNum type="arabicPeriod"/>
            </a:pPr>
            <a:r>
              <a:rPr lang="ru-RU" dirty="0" smtClean="0"/>
              <a:t>Если в закупке будет использоваться несколько кодов ОКПД.</a:t>
            </a:r>
          </a:p>
          <a:p>
            <a:pPr marL="342900" indent="-342900">
              <a:buAutoNum type="arabicPeriod"/>
            </a:pPr>
            <a:r>
              <a:rPr lang="ru-RU" dirty="0" smtClean="0"/>
              <a:t>Если первые 4 символа ОКПД строк спецификации совпадают, </a:t>
            </a:r>
          </a:p>
          <a:p>
            <a:r>
              <a:rPr lang="ru-RU" dirty="0" smtClean="0"/>
              <a:t>но для продукции имеется ссылка на разные записи справочника КТРУ.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866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164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Алгоритм внесения экономии по результатам проведенной процедуры закупки</vt:lpstr>
      <vt:lpstr>«Обнуление» / отмена закупки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внесения экономии по результатам проведенной процедуры закупки</dc:title>
  <dc:creator>Олифирова Алина Дмитриевна</dc:creator>
  <cp:lastModifiedBy>Акопян Александр Андреевич</cp:lastModifiedBy>
  <cp:revision>10</cp:revision>
  <dcterms:created xsi:type="dcterms:W3CDTF">2019-02-25T13:13:15Z</dcterms:created>
  <dcterms:modified xsi:type="dcterms:W3CDTF">2019-03-27T09:21:01Z</dcterms:modified>
</cp:coreProperties>
</file>