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4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3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1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6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4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1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57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7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8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00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60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7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96BD9-C06B-4C2B-B425-2A934C58AC0F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DCFA0-7BF2-4E67-B67D-98F3F37434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9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307893"/>
              </p:ext>
            </p:extLst>
          </p:nvPr>
        </p:nvGraphicFramePr>
        <p:xfrm>
          <a:off x="0" y="483518"/>
          <a:ext cx="8964488" cy="4608512"/>
        </p:xfrm>
        <a:graphic>
          <a:graphicData uri="http://schemas.openxmlformats.org/drawingml/2006/table">
            <a:tbl>
              <a:tblPr firstRow="1" firstCol="1" bandRow="1"/>
              <a:tblGrid>
                <a:gridCol w="3923928"/>
                <a:gridCol w="5040560"/>
              </a:tblGrid>
              <a:tr h="1376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СЕЙЧАС (до 01.10.2019)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БУДЕТ (после 01.10.2019)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4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ИКЗ </a:t>
                      </a:r>
                      <a:r>
                        <a:rPr lang="ru-RU" sz="1100" b="1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остается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формируется согласно ст 23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0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Срок действия - 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Срок действия - 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года (как ПЗ)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и описание объекта закупки с указанием характеристик такого объекта с учетом положений статьи 33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объекта и (или) наименования объектов закупок (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ПЗ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поставляемого товара, объем выполняемой работы, оказываемой услуги,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планируемые сроки, периодичность поставки товара, выполнения работы или оказания услуги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сроки (периодичность) осуществления планируемых закупок (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в ПЗ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начала закупки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1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начальная (максимальная) цена контракта, цена контракта, заключаемого с единственным поставщиком (подрядчиком, исполнителем),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финансового обеспечения для осуществления закупок (к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 в ПЗ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 закупки в соответствии со статьей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размер аванса (если предусмотрена выплата аванса),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этапы оплаты (если исполнение контракта и его оплата предусмотрены поэтапно)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дополнительные требования к участникам закупки (при наличии таких требований) и обоснование таких требований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дополнительные требования к участникам закупки (при наличии таких требований) и обоснование таких требований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способ определения поставщика (подрядчика, исполнителя) и обоснование выбора этого способа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информация о банковском сопровождении контракта в случаях, установленных в соответствии со статьей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6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информация об обязательном общественном обсуждении закупок товара, работы или услуги в соответствии со статьей 20 настоящего Федерального закона (</a:t>
                      </a:r>
                      <a:r>
                        <a:rPr lang="ru-RU" sz="105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в ПЗ</a:t>
                      </a: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11" marR="3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28096" y="-5682"/>
            <a:ext cx="4346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Как изменится план-график???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Умножение 1"/>
          <p:cNvSpPr/>
          <p:nvPr/>
        </p:nvSpPr>
        <p:spPr>
          <a:xfrm>
            <a:off x="6228184" y="1315389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6228184" y="1923677"/>
            <a:ext cx="432048" cy="28187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6217804" y="2614966"/>
            <a:ext cx="432048" cy="31682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/>
          <p:cNvSpPr/>
          <p:nvPr/>
        </p:nvSpPr>
        <p:spPr>
          <a:xfrm>
            <a:off x="6228184" y="2835579"/>
            <a:ext cx="421668" cy="30391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6228184" y="3089847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6228184" y="3385351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6228184" y="3745391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6228184" y="4074985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6228184" y="4435025"/>
            <a:ext cx="432048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люс 2"/>
          <p:cNvSpPr/>
          <p:nvPr/>
        </p:nvSpPr>
        <p:spPr>
          <a:xfrm>
            <a:off x="3491880" y="4779971"/>
            <a:ext cx="432048" cy="348435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1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240</Words>
  <Application>Microsoft Office PowerPoint</Application>
  <PresentationFormat>Экран (16:9)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Акопян Александр Андреевич</cp:lastModifiedBy>
  <cp:revision>3</cp:revision>
  <dcterms:created xsi:type="dcterms:W3CDTF">2019-08-30T05:53:29Z</dcterms:created>
  <dcterms:modified xsi:type="dcterms:W3CDTF">2019-08-30T08:43:10Z</dcterms:modified>
</cp:coreProperties>
</file>