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72" r:id="rId4"/>
    <p:sldId id="268" r:id="rId5"/>
    <p:sldId id="269" r:id="rId6"/>
    <p:sldId id="270" r:id="rId7"/>
    <p:sldId id="271" r:id="rId8"/>
    <p:sldId id="258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76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1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28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0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1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0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41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7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2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3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A799-165C-42C0-94B6-B71939483A2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1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445499" cy="500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33265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ЭД План-график 2021-2023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52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09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Нельзя выполнять действие «Вернуть» над ЭД Контракт при отрицательном контроле по ч.5 ст. 99 44-ФЗ. Необходимо дождаться смены статуса на «Отказан ФО», иначе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8" y="4005064"/>
            <a:ext cx="8676456" cy="196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6084168" y="3284984"/>
            <a:ext cx="86409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ЭД Закупка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822627" cy="361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814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КБК 2021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36527" cy="492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06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«Исключать» </a:t>
            </a:r>
            <a:r>
              <a:rPr lang="ru-RU" sz="2500" dirty="0" smtClean="0"/>
              <a:t>закупку можно </a:t>
            </a:r>
            <a:r>
              <a:rPr lang="ru-RU" sz="2500" dirty="0" smtClean="0">
                <a:solidFill>
                  <a:srgbClr val="FF0000"/>
                </a:solidFill>
              </a:rPr>
              <a:t>только до первоначальный выгрузки ЭД в ЕИС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6912768" cy="440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21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Необходимо соблюдать Приказ Минфина РФ №55 </a:t>
            </a:r>
            <a:r>
              <a:rPr lang="ru-RU" sz="2500" dirty="0">
                <a:solidFill>
                  <a:srgbClr val="FF0000"/>
                </a:solidFill>
              </a:rPr>
              <a:t>Об утверждении Порядка формирования идентификационного кода закупки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43" y="1484784"/>
            <a:ext cx="8362586" cy="51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8184" y="16288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ЭД Контракт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42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521625" cy="505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752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Закупка за счет средств будущих периодов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5103"/>
            <a:ext cx="8820472" cy="338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67" y="1863771"/>
            <a:ext cx="8881814" cy="3407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22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Алгоритм внесения экономии по результатам проведенной процедуры закупки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183880" cy="41879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1. Изменение закупки в ПГ: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* поставить галочку «Уточнить информацию о планируемых платежах» (НМЦК неизменна);</a:t>
            </a:r>
          </a:p>
          <a:p>
            <a:pPr marL="0" indent="0">
              <a:buNone/>
            </a:pPr>
            <a:r>
              <a:rPr lang="ru-RU" sz="2000" dirty="0" smtClean="0"/>
              <a:t>	* уменьшить планируемые платежи;</a:t>
            </a:r>
          </a:p>
          <a:p>
            <a:pPr marL="0" indent="0">
              <a:buNone/>
            </a:pPr>
            <a:r>
              <a:rPr lang="ru-RU" sz="2000" dirty="0" smtClean="0"/>
              <a:t>	* выгрузить изменения ПГ в ЕИС.</a:t>
            </a:r>
          </a:p>
          <a:p>
            <a:pPr marL="0" indent="0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1"/>
                </a:solidFill>
              </a:rPr>
              <a:t>2. В случае распределения экономии на другие закупки или в случае создания новых закупок в ПЗ на сэкономленные средства, отобразить эти изменения и в ПГ, выгрузив в ЕИС.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«Обнуление» / отмена закупки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*Отменить </a:t>
            </a:r>
            <a:r>
              <a:rPr lang="ru-RU" i="1" dirty="0" smtClean="0"/>
              <a:t>аукцион/конкурс</a:t>
            </a:r>
            <a:r>
              <a:rPr lang="ru-RU" dirty="0" smtClean="0"/>
              <a:t> допускается не позднее , чем за  5 дней до даты окончания срока подачи заявок, либо не позднее, чем за 2 дня до окончания срока подачи заявок в случае </a:t>
            </a:r>
            <a:r>
              <a:rPr lang="ru-RU" i="1" dirty="0" smtClean="0"/>
              <a:t>запроса котировок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Иначе закупку необходимо «Обнулить».</a:t>
            </a:r>
            <a:br>
              <a:rPr lang="ru-RU" dirty="0" smtClean="0"/>
            </a:br>
            <a:r>
              <a:rPr lang="ru-RU" dirty="0" smtClean="0"/>
              <a:t>Также «Обнуление» закупки допускается по результатам несостоявшейся закупки или расторжения ЭД «Контракт» / «Договор».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104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ЭД Закупка</vt:lpstr>
      <vt:lpstr>КБК 2021</vt:lpstr>
      <vt:lpstr>«Исключать» закупку можно только до первоначальный выгрузки ЭД в ЕИС</vt:lpstr>
      <vt:lpstr>Необходимо соблюдать Приказ Минфина РФ №55 Об утверждении Порядка формирования идентификационного кода закупки</vt:lpstr>
      <vt:lpstr>Презентация PowerPoint</vt:lpstr>
      <vt:lpstr>Закупка за счет средств будущих периодов</vt:lpstr>
      <vt:lpstr>Алгоритм внесения экономии по результатам проведенной процедуры закупки</vt:lpstr>
      <vt:lpstr>«Обнуление» / отмена закупки</vt:lpstr>
      <vt:lpstr> Нельзя выполнять действие «Вернуть» над ЭД Контракт при отрицательном контроле по ч.5 ст. 99 44-ФЗ. Необходимо дождаться смены статуса на «Отказан ФО», иначе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внесения экономии по результатам проведенной процедуры закупки</dc:title>
  <dc:creator>Олифирова Алина Дмитриевна</dc:creator>
  <cp:lastModifiedBy>Олифирова Алина Дмитриевна</cp:lastModifiedBy>
  <cp:revision>25</cp:revision>
  <dcterms:created xsi:type="dcterms:W3CDTF">2019-02-25T13:13:15Z</dcterms:created>
  <dcterms:modified xsi:type="dcterms:W3CDTF">2020-11-30T09:21:27Z</dcterms:modified>
</cp:coreProperties>
</file>