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83" r:id="rId3"/>
    <p:sldId id="284" r:id="rId4"/>
    <p:sldId id="286" r:id="rId5"/>
    <p:sldId id="28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6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0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9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97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5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2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21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992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824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57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BA1D-883A-4305-95B7-FFBA9A2409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90799-D7E6-4974-A0D4-EA9AD8DD38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72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AFDE006-6C08-E8DD-CB5F-4B5A0D799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1529"/>
            <a:ext cx="12192000" cy="447494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FDA6110-ED39-3BDC-C1EC-A4077CCC39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4476" y="3800476"/>
            <a:ext cx="3057524" cy="3057524"/>
          </a:xfrm>
          <a:prstGeom prst="rect">
            <a:avLst/>
          </a:prstGeom>
        </p:spPr>
      </p:pic>
      <p:graphicFrame>
        <p:nvGraphicFramePr>
          <p:cNvPr id="8" name="Таблица 6">
            <a:extLst>
              <a:ext uri="{FF2B5EF4-FFF2-40B4-BE49-F238E27FC236}">
                <a16:creationId xmlns:a16="http://schemas.microsoft.com/office/drawing/2014/main" id="{D1C347A6-7529-C405-114C-0A88960D30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70805"/>
              </p:ext>
            </p:extLst>
          </p:nvPr>
        </p:nvGraphicFramePr>
        <p:xfrm>
          <a:off x="0" y="101601"/>
          <a:ext cx="12192000" cy="850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2530971003"/>
                    </a:ext>
                  </a:extLst>
                </a:gridCol>
              </a:tblGrid>
              <a:tr h="850900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>
                          <a:solidFill>
                            <a:schemeClr val="tx1"/>
                          </a:solidFill>
                        </a:rPr>
                        <a:t>https://regulation.gov.ru/projects#npa=134581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89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578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4BD2A4-84AF-2C98-C74F-7DDF608DC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52" y="828675"/>
            <a:ext cx="12161496" cy="6029325"/>
          </a:xfrm>
          <a:prstGeom prst="rect">
            <a:avLst/>
          </a:prstGeom>
        </p:spPr>
      </p:pic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8B63148F-B127-9E4B-4C82-B65E6C414E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518356"/>
              </p:ext>
            </p:extLst>
          </p:nvPr>
        </p:nvGraphicFramePr>
        <p:xfrm>
          <a:off x="1930400" y="11642"/>
          <a:ext cx="8297531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7531">
                  <a:extLst>
                    <a:ext uri="{9D8B030D-6E8A-4147-A177-3AD203B41FA5}">
                      <a16:colId xmlns:a16="http://schemas.microsoft.com/office/drawing/2014/main" val="2530971003"/>
                    </a:ext>
                  </a:extLst>
                </a:gridCol>
              </a:tblGrid>
              <a:tr h="71225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>
                          <a:solidFill>
                            <a:schemeClr val="tx1"/>
                          </a:solidFill>
                        </a:rPr>
                        <a:t>Статья 24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89172"/>
                  </a:ext>
                </a:extLst>
              </a:tr>
            </a:tbl>
          </a:graphicData>
        </a:graphic>
      </p:graphicFrame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EF00ACB8-CEEB-D8A4-A286-4F5862461A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807136"/>
              </p:ext>
            </p:extLst>
          </p:nvPr>
        </p:nvGraphicFramePr>
        <p:xfrm>
          <a:off x="238644" y="5605085"/>
          <a:ext cx="11850575" cy="1114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50575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11142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834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F1E1E8-F3E9-E26A-7AFC-3CF2255EC4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638175"/>
            <a:ext cx="8782050" cy="6219825"/>
          </a:xfrm>
          <a:prstGeom prst="rect">
            <a:avLst/>
          </a:prstGeom>
        </p:spPr>
      </p:pic>
      <p:graphicFrame>
        <p:nvGraphicFramePr>
          <p:cNvPr id="4" name="Таблица 6">
            <a:extLst>
              <a:ext uri="{FF2B5EF4-FFF2-40B4-BE49-F238E27FC236}">
                <a16:creationId xmlns:a16="http://schemas.microsoft.com/office/drawing/2014/main" id="{22AF2A8F-4F5E-170A-48F2-02A1C9923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351079"/>
              </p:ext>
            </p:extLst>
          </p:nvPr>
        </p:nvGraphicFramePr>
        <p:xfrm>
          <a:off x="2032000" y="0"/>
          <a:ext cx="8128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530971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>
                          <a:solidFill>
                            <a:schemeClr val="tx1"/>
                          </a:solidFill>
                        </a:rPr>
                        <a:t>Статья 93 часть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89172"/>
                  </a:ext>
                </a:extLst>
              </a:tr>
            </a:tbl>
          </a:graphicData>
        </a:graphic>
      </p:graphicFrame>
      <p:graphicFrame>
        <p:nvGraphicFramePr>
          <p:cNvPr id="5" name="Таблица 7">
            <a:extLst>
              <a:ext uri="{FF2B5EF4-FFF2-40B4-BE49-F238E27FC236}">
                <a16:creationId xmlns:a16="http://schemas.microsoft.com/office/drawing/2014/main" id="{813FD51E-F9CA-E10C-29F7-C7D034940F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18095"/>
              </p:ext>
            </p:extLst>
          </p:nvPr>
        </p:nvGraphicFramePr>
        <p:xfrm>
          <a:off x="1790998" y="914976"/>
          <a:ext cx="8696028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96028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7010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  <p:graphicFrame>
        <p:nvGraphicFramePr>
          <p:cNvPr id="6" name="Таблица 7">
            <a:extLst>
              <a:ext uri="{FF2B5EF4-FFF2-40B4-BE49-F238E27FC236}">
                <a16:creationId xmlns:a16="http://schemas.microsoft.com/office/drawing/2014/main" id="{305DE822-8F78-61C8-F0C3-9FDF826EA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795466"/>
              </p:ext>
            </p:extLst>
          </p:nvPr>
        </p:nvGraphicFramePr>
        <p:xfrm>
          <a:off x="1911350" y="6219825"/>
          <a:ext cx="8487293" cy="414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7293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4148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734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E18812-532D-74A3-8378-22F90D1D7A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2960"/>
            <a:ext cx="12192000" cy="4791031"/>
          </a:xfrm>
          <a:prstGeom prst="rect">
            <a:avLst/>
          </a:prstGeom>
        </p:spPr>
      </p:pic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A05F3C65-876C-AAB1-034C-7B96D6D34E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666052"/>
              </p:ext>
            </p:extLst>
          </p:nvPr>
        </p:nvGraphicFramePr>
        <p:xfrm>
          <a:off x="2032000" y="0"/>
          <a:ext cx="8128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2530971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>
                          <a:solidFill>
                            <a:schemeClr val="tx1"/>
                          </a:solidFill>
                        </a:rPr>
                        <a:t>Статья 93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89172"/>
                  </a:ext>
                </a:extLst>
              </a:tr>
            </a:tbl>
          </a:graphicData>
        </a:graphic>
      </p:graphicFrame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F220604D-3892-5230-C762-3F237BE1CC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742031"/>
              </p:ext>
            </p:extLst>
          </p:nvPr>
        </p:nvGraphicFramePr>
        <p:xfrm>
          <a:off x="5296196" y="2580364"/>
          <a:ext cx="6186967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6967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3542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  <p:graphicFrame>
        <p:nvGraphicFramePr>
          <p:cNvPr id="9" name="Таблица 7">
            <a:extLst>
              <a:ext uri="{FF2B5EF4-FFF2-40B4-BE49-F238E27FC236}">
                <a16:creationId xmlns:a16="http://schemas.microsoft.com/office/drawing/2014/main" id="{9072FC42-3F78-A264-ABCD-36F41EC0A6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056875"/>
              </p:ext>
            </p:extLst>
          </p:nvPr>
        </p:nvGraphicFramePr>
        <p:xfrm>
          <a:off x="9058940" y="3063240"/>
          <a:ext cx="287433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4335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3542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  <p:graphicFrame>
        <p:nvGraphicFramePr>
          <p:cNvPr id="10" name="Таблица 7">
            <a:extLst>
              <a:ext uri="{FF2B5EF4-FFF2-40B4-BE49-F238E27FC236}">
                <a16:creationId xmlns:a16="http://schemas.microsoft.com/office/drawing/2014/main" id="{38BCCE81-5AB7-0852-1956-3D24E76EA1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033085"/>
              </p:ext>
            </p:extLst>
          </p:nvPr>
        </p:nvGraphicFramePr>
        <p:xfrm>
          <a:off x="366234" y="3489979"/>
          <a:ext cx="10723525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3525">
                  <a:extLst>
                    <a:ext uri="{9D8B030D-6E8A-4147-A177-3AD203B41FA5}">
                      <a16:colId xmlns:a16="http://schemas.microsoft.com/office/drawing/2014/main" val="2274517900"/>
                    </a:ext>
                  </a:extLst>
                </a:gridCol>
              </a:tblGrid>
              <a:tr h="35422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>
                        <a:alpha val="2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303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75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441" y="701040"/>
            <a:ext cx="9487118" cy="6156960"/>
          </a:xfrm>
          <a:prstGeom prst="rect">
            <a:avLst/>
          </a:prstGeom>
        </p:spPr>
      </p:pic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22AF2A8F-4F5E-170A-48F2-02A1C99231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61723"/>
              </p:ext>
            </p:extLst>
          </p:nvPr>
        </p:nvGraphicFramePr>
        <p:xfrm>
          <a:off x="0" y="0"/>
          <a:ext cx="12192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0">
                  <a:extLst>
                    <a:ext uri="{9D8B030D-6E8A-4147-A177-3AD203B41FA5}">
                      <a16:colId xmlns:a16="http://schemas.microsoft.com/office/drawing/2014/main" val="2530971003"/>
                    </a:ext>
                  </a:extLst>
                </a:gridCol>
              </a:tblGrid>
              <a:tr h="466725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Вступление в силу (если проект будет принят)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689172"/>
                  </a:ext>
                </a:extLst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8067675" y="1577340"/>
            <a:ext cx="1314450" cy="1346835"/>
          </a:xfrm>
          <a:prstGeom prst="ellipse">
            <a:avLst/>
          </a:prstGeom>
          <a:solidFill>
            <a:srgbClr val="C00000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288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20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Akopyan</dc:creator>
  <cp:lastModifiedBy>Alexander Akopyan</cp:lastModifiedBy>
  <cp:revision>52</cp:revision>
  <dcterms:created xsi:type="dcterms:W3CDTF">2020-03-15T19:08:06Z</dcterms:created>
  <dcterms:modified xsi:type="dcterms:W3CDTF">2023-01-27T09:17:00Z</dcterms:modified>
</cp:coreProperties>
</file>