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4A8071-CEA0-437E-9BF8-B9B94C6522E8}" type="datetimeFigureOut">
              <a:rPr lang="ru-RU" smtClean="0"/>
              <a:t>28.12.2022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F0FE2E-2E13-433D-B1E5-9FD79E039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8759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F0FE2E-2E13-433D-B1E5-9FD79E039C1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3598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196B1-D24E-4842-A383-32CAE261AC47}" type="datetimeFigureOut">
              <a:rPr lang="ru-RU" smtClean="0"/>
              <a:t>28.12.2022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4030-460D-4F40-AC55-E7C6054098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3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196B1-D24E-4842-A383-32CAE261AC47}" type="datetimeFigureOut">
              <a:rPr lang="ru-RU" smtClean="0"/>
              <a:t>28.12.2022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4030-460D-4F40-AC55-E7C6054098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7901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196B1-D24E-4842-A383-32CAE261AC47}" type="datetimeFigureOut">
              <a:rPr lang="ru-RU" smtClean="0"/>
              <a:t>28.12.2022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4030-460D-4F40-AC55-E7C6054098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304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196B1-D24E-4842-A383-32CAE261AC47}" type="datetimeFigureOut">
              <a:rPr lang="ru-RU" smtClean="0"/>
              <a:t>28.12.2022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4030-460D-4F40-AC55-E7C6054098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820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196B1-D24E-4842-A383-32CAE261AC47}" type="datetimeFigureOut">
              <a:rPr lang="ru-RU" smtClean="0"/>
              <a:t>28.12.2022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4030-460D-4F40-AC55-E7C6054098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572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196B1-D24E-4842-A383-32CAE261AC47}" type="datetimeFigureOut">
              <a:rPr lang="ru-RU" smtClean="0"/>
              <a:t>28.12.2022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4030-460D-4F40-AC55-E7C6054098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2398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196B1-D24E-4842-A383-32CAE261AC47}" type="datetimeFigureOut">
              <a:rPr lang="ru-RU" smtClean="0"/>
              <a:t>28.12.2022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4030-460D-4F40-AC55-E7C6054098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0286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196B1-D24E-4842-A383-32CAE261AC47}" type="datetimeFigureOut">
              <a:rPr lang="ru-RU" smtClean="0"/>
              <a:t>28.12.2022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4030-460D-4F40-AC55-E7C6054098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41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196B1-D24E-4842-A383-32CAE261AC47}" type="datetimeFigureOut">
              <a:rPr lang="ru-RU" smtClean="0"/>
              <a:t>28.12.2022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4030-460D-4F40-AC55-E7C6054098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255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196B1-D24E-4842-A383-32CAE261AC47}" type="datetimeFigureOut">
              <a:rPr lang="ru-RU" smtClean="0"/>
              <a:t>28.12.2022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4030-460D-4F40-AC55-E7C6054098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917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196B1-D24E-4842-A383-32CAE261AC47}" type="datetimeFigureOut">
              <a:rPr lang="ru-RU" smtClean="0"/>
              <a:t>28.12.2022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4030-460D-4F40-AC55-E7C6054098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142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1196B1-D24E-4842-A383-32CAE261AC47}" type="datetimeFigureOut">
              <a:rPr lang="ru-RU" smtClean="0"/>
              <a:t>28.12.2022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654030-460D-4F40-AC55-E7C6054098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03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404664"/>
            <a:ext cx="5976664" cy="260647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Закупка за счет средств будущих </a:t>
            </a:r>
            <a:r>
              <a:rPr lang="ru-RU" sz="2400" dirty="0" smtClean="0">
                <a:solidFill>
                  <a:srgbClr val="FF0000"/>
                </a:solidFill>
              </a:rPr>
              <a:t>периодов. ПГ 2022.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252536" y="5993479"/>
            <a:ext cx="8064896" cy="864521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7030A0"/>
                </a:solidFill>
              </a:rPr>
              <a:t>		В Плане-графике 2023 г данной закупки быть не должно!!!</a:t>
            </a:r>
            <a:endParaRPr lang="ru-RU" sz="2000" dirty="0">
              <a:solidFill>
                <a:srgbClr val="7030A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5373" y="980728"/>
            <a:ext cx="6033162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71870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Следить за сметами!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12776"/>
            <a:ext cx="11311628" cy="4619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4020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4525963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ru-RU" dirty="0"/>
              <a:t>Уважаемые заказчики!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dirty="0"/>
              <a:t>Убедительная просьба следовать форме заполнения обращений, т.к. обращения регистрируются в специальной системе.</a:t>
            </a:r>
          </a:p>
          <a:p>
            <a:pPr marL="0" indent="0">
              <a:buNone/>
            </a:pPr>
            <a:r>
              <a:rPr lang="ru-RU" dirty="0"/>
              <a:t>При направлении писем на эл. адрес azkgz@donland.ru  в ТЕКСТЕ ПИСЬМА должна содержаться  построчно следующая информация:</a:t>
            </a:r>
          </a:p>
          <a:p>
            <a:pPr marL="0" indent="0">
              <a:buNone/>
            </a:pPr>
            <a:r>
              <a:rPr lang="ru-RU" dirty="0"/>
              <a:t>Наименование организации: ...</a:t>
            </a:r>
          </a:p>
          <a:p>
            <a:pPr marL="0" indent="0">
              <a:buNone/>
            </a:pPr>
            <a:r>
              <a:rPr lang="ru-RU" dirty="0"/>
              <a:t>ИНН :...</a:t>
            </a:r>
          </a:p>
          <a:p>
            <a:pPr marL="0" indent="0">
              <a:buNone/>
            </a:pPr>
            <a:r>
              <a:rPr lang="ru-RU" dirty="0"/>
              <a:t>Адрес электронной почты (адрес, с которого Вы направляете обращение): ...</a:t>
            </a:r>
          </a:p>
          <a:p>
            <a:pPr marL="0" indent="0">
              <a:buNone/>
            </a:pPr>
            <a:r>
              <a:rPr lang="ru-RU" dirty="0"/>
              <a:t>Наименование документа: ...</a:t>
            </a:r>
          </a:p>
          <a:p>
            <a:pPr marL="0" indent="0">
              <a:buNone/>
            </a:pPr>
            <a:r>
              <a:rPr lang="ru-RU" dirty="0"/>
              <a:t>Номер документа: ...</a:t>
            </a:r>
          </a:p>
          <a:p>
            <a:pPr marL="0" indent="0">
              <a:buNone/>
            </a:pPr>
            <a:r>
              <a:rPr lang="ru-RU" dirty="0"/>
              <a:t>Дата документа: ...</a:t>
            </a:r>
          </a:p>
          <a:p>
            <a:pPr marL="0" indent="0">
              <a:buNone/>
            </a:pPr>
            <a:r>
              <a:rPr lang="ru-RU" dirty="0"/>
              <a:t>Полное описание проблемы: ...</a:t>
            </a:r>
          </a:p>
          <a:p>
            <a:pPr marL="0" indent="0">
              <a:buNone/>
            </a:pPr>
            <a:r>
              <a:rPr lang="ru-RU" dirty="0"/>
              <a:t>Дополнительная информация (описание вложений при наличии, вложение графических копий экранов): ...</a:t>
            </a:r>
          </a:p>
          <a:p>
            <a:pPr marL="0" indent="0">
              <a:buNone/>
            </a:pPr>
            <a:r>
              <a:rPr lang="ru-RU" dirty="0"/>
              <a:t>Контактный телефон (с указанием кода города): ...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dirty="0"/>
              <a:t>Одна проблема - одно письмо. Не нужно «тянуть» историю  вашей переписки со специалистами по другим проблемам «АЦК-Госзаказ». </a:t>
            </a:r>
          </a:p>
          <a:p>
            <a:pPr marL="0" indent="0">
              <a:buNone/>
            </a:pPr>
            <a:r>
              <a:rPr lang="ru-RU" dirty="0"/>
              <a:t>При некорректном оформлении письма (в самом тексте письма будет отсутствовать информация) обращения не будут рассмотрены, а будут возращены для редактирования по данной форме.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3346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441677" cy="5408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176858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18</Words>
  <Application>Microsoft Office PowerPoint</Application>
  <PresentationFormat>Экран (4:3)</PresentationFormat>
  <Paragraphs>20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Закупка за счет средств будущих периодов. ПГ 2022.</vt:lpstr>
      <vt:lpstr>Следить за сметами!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Закупка за счет средств будущих периодов</dc:title>
  <dc:creator>Олифирова Алина Дмитриевна</dc:creator>
  <cp:lastModifiedBy>Олифирова Алина Дмитриевна</cp:lastModifiedBy>
  <cp:revision>5</cp:revision>
  <dcterms:created xsi:type="dcterms:W3CDTF">2022-12-27T13:39:14Z</dcterms:created>
  <dcterms:modified xsi:type="dcterms:W3CDTF">2022-12-28T11:24:16Z</dcterms:modified>
</cp:coreProperties>
</file>