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84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DF68E1-ABDC-4769-B5D4-F822A1447A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BC0754-76B5-438C-9B26-F49986C1E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8151D-FE34-430E-A1CF-F89046F02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B8E10F-A27E-43E8-B525-E5DE7BF1D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D7D65B-F279-4AF4-8FBB-8EE2A899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09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A6A3BB-BCE9-45E0-A5E0-41A28F7BA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BA2707-30ED-42A1-ADB8-2CFDAC4BB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191362-8882-4941-A085-0B3542C83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17A9A8-8627-4931-A6A3-C537D474B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1CB97A-9354-4C0A-AF41-02186564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87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2248633-F319-4965-9568-F23C1D626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3EF562-07CF-4BDC-87ED-3FBC233D6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600201-D657-452A-BAEB-730D7175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234CDA-E3D2-46CB-9859-5BC398277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B47CD0-C0A4-45FE-A6E3-0861C7908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68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9080F-4F52-48B4-8620-8C2398B89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0A0CEA-86CE-4F4A-A4AE-FD051D0F5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DF7098-9AB0-489E-91F4-14469AD4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785A67-57C0-4B96-BF22-B8D569F09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183249-F0B8-4C25-B2C0-AB8E1CFB0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6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E75B7-87E1-4061-95DC-DED0436EC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571E26-543A-49F5-90CA-87573DA28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78BBED-179A-4AA1-9BB3-77386B66D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8A82A7-A726-4379-B225-EBDFCACB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460A0D-8621-4815-A91D-64353A35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3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58800-3CB3-4203-AB17-917EE7130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053B99-851D-4603-8DE9-D6E45AA84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20645D-F533-4BEB-BF6A-C00FCB076C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42C043-AE62-4D7F-BE7C-F1B6FA3AE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124124-FAA9-4FB5-9045-BAE7B6E7A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B45DDA-6336-4D71-B493-9E8B11E7C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78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F3E67-EB03-462B-BEEB-A8E8236E5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B8B1F4-81F9-42C1-8933-6B3B44E90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5A7A99-2F83-42D1-A42E-18B5651C54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AC70C90-F3AE-4220-9B5B-653964E1DD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07145E-413D-459A-9096-B190A9EE4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53B7DF6-E037-4CDF-84FC-15BB7F4A7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99FFBF5-5D77-4157-B348-3333D36D9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F83E62D-9ED6-49FD-A5B4-548D11D71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88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CEA1E-533A-4EFB-AEBF-066632F27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2B8DD36-07B5-4B70-AE30-5866D36FE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88F942D-D612-4C01-8496-795455873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E0C457-0F8A-43D4-9A79-9B57EEAE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7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B4D554-CE86-47D0-9E76-CECCB3000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D56803A-F7A8-4AAA-923D-E448774B9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60D6E0-546C-4C48-B6A3-144DFEF2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70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1EB38-CAD9-42C4-8762-7E0EDC67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BD50CB-1D0C-41F9-A539-EABC9311B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860E71-B36B-494C-A329-42BBD9A9A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C21785-5A5F-4359-AA0D-B4717DE7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F98978-CAB6-4692-A2FB-D48E34B87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E8BB02-487F-4491-92FD-3A317B5A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2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849818-2834-4C59-91A5-A068F3D7D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951ACA-0D63-472D-8701-46A6DAA141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68ADE4-38D7-4930-965E-7EFC2692D0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014F62-E49D-40FA-A2B2-22FCD986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212759-66D7-4668-A309-52911CC7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55211A-CBE5-4CED-92CB-B0627685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1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F7B7A6-97D8-4BD9-842D-2AB1925E3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290AFC-F56A-4E1F-A865-ACE951F5E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5CFECB-B85F-4578-B440-8B301946B9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D7558-68A1-4A4E-B2CC-D80B62FDE453}" type="datetimeFigureOut">
              <a:rPr lang="ru-RU" smtClean="0"/>
              <a:t>25.03.2022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8AF22A-01C6-4EB2-A4B5-EDC3C1F40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2D45B-2EEE-4FAF-853A-63D5CD6D70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945FB-38EE-4AAA-B442-9D41244738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0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2CCFD9-75D0-4E77-860D-ED6F5D279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4556EC-423E-482B-9441-C21439477D3B}"/>
              </a:ext>
            </a:extLst>
          </p:cNvPr>
          <p:cNvSpPr txBox="1"/>
          <p:nvPr/>
        </p:nvSpPr>
        <p:spPr>
          <a:xfrm>
            <a:off x="2855850" y="2351737"/>
            <a:ext cx="82653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Заходим в личный кабинет заказчика по 44-ФЗ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(нужна учетная запись руководителя или администратора)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2DC4E6-1992-44A8-B7CA-D67DD639A03F}"/>
              </a:ext>
            </a:extLst>
          </p:cNvPr>
          <p:cNvSpPr/>
          <p:nvPr/>
        </p:nvSpPr>
        <p:spPr>
          <a:xfrm>
            <a:off x="-1" y="435640"/>
            <a:ext cx="8505986" cy="16282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Как включить в личном кабинете заказчика возможность формирования отчета об объеме закупок российских товаров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78794D1E-3614-4C99-ADEF-8204B1A6826F}"/>
              </a:ext>
            </a:extLst>
          </p:cNvPr>
          <p:cNvSpPr/>
          <p:nvPr/>
        </p:nvSpPr>
        <p:spPr>
          <a:xfrm rot="18823551">
            <a:off x="7560474" y="1326240"/>
            <a:ext cx="1812040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65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041C26-7E80-44F3-B322-2EF2945B9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F042F411-3F78-417D-A71A-3F070C5FDA89}"/>
              </a:ext>
            </a:extLst>
          </p:cNvPr>
          <p:cNvSpPr/>
          <p:nvPr/>
        </p:nvSpPr>
        <p:spPr>
          <a:xfrm>
            <a:off x="9293919" y="5064302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75830A-DE98-4994-8DA3-1287DE076024}"/>
              </a:ext>
            </a:extLst>
          </p:cNvPr>
          <p:cNvSpPr txBox="1"/>
          <p:nvPr/>
        </p:nvSpPr>
        <p:spPr>
          <a:xfrm>
            <a:off x="5915009" y="5251480"/>
            <a:ext cx="3135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Нажимаем Сохранить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D745F09-C702-4C00-8ABF-BA884E5EB685}"/>
              </a:ext>
            </a:extLst>
          </p:cNvPr>
          <p:cNvSpPr/>
          <p:nvPr/>
        </p:nvSpPr>
        <p:spPr>
          <a:xfrm>
            <a:off x="4065920" y="5656484"/>
            <a:ext cx="1446901" cy="2438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1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CA20B2-74F8-4B06-8DCA-9492C0D6B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3874595D-7F0B-40CC-9329-BFC126054C61}"/>
              </a:ext>
            </a:extLst>
          </p:cNvPr>
          <p:cNvSpPr/>
          <p:nvPr/>
        </p:nvSpPr>
        <p:spPr>
          <a:xfrm rot="18823551">
            <a:off x="2057097" y="2364644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C6812A-BFFF-48F0-AE6E-A3B35BC07A13}"/>
              </a:ext>
            </a:extLst>
          </p:cNvPr>
          <p:cNvSpPr txBox="1"/>
          <p:nvPr/>
        </p:nvSpPr>
        <p:spPr>
          <a:xfrm>
            <a:off x="298639" y="3418114"/>
            <a:ext cx="4387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Переходим в Отчеты заказчика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9A0EA5D-28A8-4705-84EE-7F2653555DD3}"/>
              </a:ext>
            </a:extLst>
          </p:cNvPr>
          <p:cNvSpPr/>
          <p:nvPr/>
        </p:nvSpPr>
        <p:spPr>
          <a:xfrm>
            <a:off x="2787727" y="6309673"/>
            <a:ext cx="2551189" cy="29760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8DACD67-B934-423A-97A6-770EC1369713}"/>
              </a:ext>
            </a:extLst>
          </p:cNvPr>
          <p:cNvSpPr/>
          <p:nvPr/>
        </p:nvSpPr>
        <p:spPr>
          <a:xfrm>
            <a:off x="5865225" y="1187067"/>
            <a:ext cx="1145176" cy="228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45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788EC3-0814-48BA-84CC-C54000E9F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F021F72A-F216-4D55-85B2-1A7E27215F7B}"/>
              </a:ext>
            </a:extLst>
          </p:cNvPr>
          <p:cNvSpPr/>
          <p:nvPr/>
        </p:nvSpPr>
        <p:spPr>
          <a:xfrm rot="18823551">
            <a:off x="6846811" y="2521399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4FC4E-46CF-4CBA-AAAE-FE3B96603CE0}"/>
              </a:ext>
            </a:extLst>
          </p:cNvPr>
          <p:cNvSpPr txBox="1"/>
          <p:nvPr/>
        </p:nvSpPr>
        <p:spPr>
          <a:xfrm>
            <a:off x="4679267" y="4049909"/>
            <a:ext cx="7436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Нажимаем Создать информацию об отчете заказчика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6B31D26-B622-4E6A-8C7F-F78FAEFF0517}"/>
              </a:ext>
            </a:extLst>
          </p:cNvPr>
          <p:cNvSpPr/>
          <p:nvPr/>
        </p:nvSpPr>
        <p:spPr>
          <a:xfrm>
            <a:off x="5865225" y="1187067"/>
            <a:ext cx="1145176" cy="228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998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A9E9BB-D639-4A9B-B3AB-477C6F44D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0DEB3394-6C24-4988-A2B5-98B1A6F90382}"/>
              </a:ext>
            </a:extLst>
          </p:cNvPr>
          <p:cNvSpPr/>
          <p:nvPr/>
        </p:nvSpPr>
        <p:spPr>
          <a:xfrm rot="1853883">
            <a:off x="3518263" y="4402748"/>
            <a:ext cx="1212398" cy="58809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4E1E9C-80EF-4628-B76C-D5EA179E289F}"/>
              </a:ext>
            </a:extLst>
          </p:cNvPr>
          <p:cNvSpPr txBox="1"/>
          <p:nvPr/>
        </p:nvSpPr>
        <p:spPr>
          <a:xfrm>
            <a:off x="0" y="3750323"/>
            <a:ext cx="4297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Выбираем и формируем отчет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22F657C-4C70-4D8E-9C3B-3DF3DC14645A}"/>
              </a:ext>
            </a:extLst>
          </p:cNvPr>
          <p:cNvSpPr/>
          <p:nvPr/>
        </p:nvSpPr>
        <p:spPr>
          <a:xfrm>
            <a:off x="5865225" y="1187067"/>
            <a:ext cx="1145176" cy="228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8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DE1DC9-5010-4804-B3CF-615C82898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711A1AB0-DDDD-48F4-8649-69423EF858E3}"/>
              </a:ext>
            </a:extLst>
          </p:cNvPr>
          <p:cNvSpPr/>
          <p:nvPr/>
        </p:nvSpPr>
        <p:spPr>
          <a:xfrm rot="18823551">
            <a:off x="2074515" y="2033718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FE0B68-6D7C-40BF-95FB-467F15C98038}"/>
              </a:ext>
            </a:extLst>
          </p:cNvPr>
          <p:cNvSpPr txBox="1"/>
          <p:nvPr/>
        </p:nvSpPr>
        <p:spPr>
          <a:xfrm>
            <a:off x="1960681" y="3074549"/>
            <a:ext cx="5823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Переходим в раздел Администрирование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D7C4FF4-6214-4D1C-BD53-1DF12FB2BDBE}"/>
              </a:ext>
            </a:extLst>
          </p:cNvPr>
          <p:cNvSpPr/>
          <p:nvPr/>
        </p:nvSpPr>
        <p:spPr>
          <a:xfrm>
            <a:off x="3171185" y="2032641"/>
            <a:ext cx="1446901" cy="2438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6C3C85A-8D10-4763-A599-F91BC58D9734}"/>
              </a:ext>
            </a:extLst>
          </p:cNvPr>
          <p:cNvSpPr/>
          <p:nvPr/>
        </p:nvSpPr>
        <p:spPr>
          <a:xfrm>
            <a:off x="5865225" y="1187067"/>
            <a:ext cx="1145176" cy="228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408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C9E45A-EBF8-4A86-8833-3F6350BC6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6325A5DF-7E8C-4C3B-8EF4-41E0C3D922AF}"/>
              </a:ext>
            </a:extLst>
          </p:cNvPr>
          <p:cNvSpPr/>
          <p:nvPr/>
        </p:nvSpPr>
        <p:spPr>
          <a:xfrm rot="18823551">
            <a:off x="1360410" y="2730404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517B7A-F37B-4F73-94DB-ADB7F6393B2F}"/>
              </a:ext>
            </a:extLst>
          </p:cNvPr>
          <p:cNvSpPr txBox="1"/>
          <p:nvPr/>
        </p:nvSpPr>
        <p:spPr>
          <a:xfrm>
            <a:off x="1970026" y="4372126"/>
            <a:ext cx="6191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Далее заходим в Пользователи организации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150454D-918D-441D-86DF-484431191EBF}"/>
              </a:ext>
            </a:extLst>
          </p:cNvPr>
          <p:cNvSpPr/>
          <p:nvPr/>
        </p:nvSpPr>
        <p:spPr>
          <a:xfrm>
            <a:off x="3141689" y="3429000"/>
            <a:ext cx="1446901" cy="2438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DCF4AA-DDF0-4030-9B0B-7B90D63776AE}"/>
              </a:ext>
            </a:extLst>
          </p:cNvPr>
          <p:cNvSpPr/>
          <p:nvPr/>
        </p:nvSpPr>
        <p:spPr>
          <a:xfrm>
            <a:off x="5865225" y="1187067"/>
            <a:ext cx="1145176" cy="22877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69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82BFD1-8677-463C-AF40-09C28FC8E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ACAD351C-0880-47AF-92D6-7B04D98D148D}"/>
              </a:ext>
            </a:extLst>
          </p:cNvPr>
          <p:cNvSpPr/>
          <p:nvPr/>
        </p:nvSpPr>
        <p:spPr>
          <a:xfrm rot="2741588">
            <a:off x="2466401" y="4585330"/>
            <a:ext cx="1219233" cy="83602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DE8A85-D6A9-4362-81A7-D6FB9DCD7BA8}"/>
              </a:ext>
            </a:extLst>
          </p:cNvPr>
          <p:cNvSpPr txBox="1"/>
          <p:nvPr/>
        </p:nvSpPr>
        <p:spPr>
          <a:xfrm>
            <a:off x="1386552" y="5731570"/>
            <a:ext cx="3958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Выбираем пользователя,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щелкаем по круглой кнопке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CCE06C7-96D0-4426-A6A9-968282CFEA83}"/>
              </a:ext>
            </a:extLst>
          </p:cNvPr>
          <p:cNvSpPr/>
          <p:nvPr/>
        </p:nvSpPr>
        <p:spPr>
          <a:xfrm>
            <a:off x="3716594" y="5427406"/>
            <a:ext cx="1670284" cy="3041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B897F84-814B-4F26-A6D3-759E2D164B47}"/>
              </a:ext>
            </a:extLst>
          </p:cNvPr>
          <p:cNvSpPr/>
          <p:nvPr/>
        </p:nvSpPr>
        <p:spPr>
          <a:xfrm>
            <a:off x="2669740" y="5492959"/>
            <a:ext cx="629783" cy="2386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96C885E-A7A8-4333-B1D8-3F5A35ECBE8A}"/>
              </a:ext>
            </a:extLst>
          </p:cNvPr>
          <p:cNvSpPr/>
          <p:nvPr/>
        </p:nvSpPr>
        <p:spPr>
          <a:xfrm>
            <a:off x="2757887" y="4036501"/>
            <a:ext cx="636259" cy="2386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749B4DF-7054-4085-9377-E6422E37541E}"/>
              </a:ext>
            </a:extLst>
          </p:cNvPr>
          <p:cNvSpPr/>
          <p:nvPr/>
        </p:nvSpPr>
        <p:spPr>
          <a:xfrm>
            <a:off x="3716594" y="4033887"/>
            <a:ext cx="1670282" cy="243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27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8A0B797-B36D-48A0-9417-F6D45FCFD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1A414E54-B989-4752-B19D-6F958D8E8B67}"/>
              </a:ext>
            </a:extLst>
          </p:cNvPr>
          <p:cNvSpPr/>
          <p:nvPr/>
        </p:nvSpPr>
        <p:spPr>
          <a:xfrm rot="1914801">
            <a:off x="1659406" y="5893461"/>
            <a:ext cx="1260629" cy="4482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DF32D1-BAB6-4EAD-86F1-51BF82D42258}"/>
              </a:ext>
            </a:extLst>
          </p:cNvPr>
          <p:cNvSpPr txBox="1"/>
          <p:nvPr/>
        </p:nvSpPr>
        <p:spPr>
          <a:xfrm>
            <a:off x="0" y="5254563"/>
            <a:ext cx="5635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Выбираем Права доступа пользователя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122C9C3-22DD-48A6-A838-BB3117AE732F}"/>
              </a:ext>
            </a:extLst>
          </p:cNvPr>
          <p:cNvSpPr/>
          <p:nvPr/>
        </p:nvSpPr>
        <p:spPr>
          <a:xfrm>
            <a:off x="3692295" y="4471041"/>
            <a:ext cx="1646621" cy="243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1C0161B-0FFA-4C53-A3D1-3ED8DB15D040}"/>
              </a:ext>
            </a:extLst>
          </p:cNvPr>
          <p:cNvSpPr/>
          <p:nvPr/>
        </p:nvSpPr>
        <p:spPr>
          <a:xfrm>
            <a:off x="2829886" y="4478237"/>
            <a:ext cx="521110" cy="2438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DFB8548-7356-481F-A26B-796915EB0912}"/>
              </a:ext>
            </a:extLst>
          </p:cNvPr>
          <p:cNvSpPr/>
          <p:nvPr/>
        </p:nvSpPr>
        <p:spPr>
          <a:xfrm>
            <a:off x="3792154" y="5881570"/>
            <a:ext cx="1546762" cy="24384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87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F878B2-D245-47F3-8166-D9D6FC446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D0B8559E-5DB2-4D2B-B0A4-4253574FBA23}"/>
              </a:ext>
            </a:extLst>
          </p:cNvPr>
          <p:cNvSpPr/>
          <p:nvPr/>
        </p:nvSpPr>
        <p:spPr>
          <a:xfrm>
            <a:off x="4513006" y="2743200"/>
            <a:ext cx="1375895" cy="685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85E606-1C3B-41B9-9AE4-1B4670FCC154}"/>
              </a:ext>
            </a:extLst>
          </p:cNvPr>
          <p:cNvSpPr txBox="1"/>
          <p:nvPr/>
        </p:nvSpPr>
        <p:spPr>
          <a:xfrm>
            <a:off x="3972998" y="3684149"/>
            <a:ext cx="4631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Выбираем полномочие Заказчик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EE18F9E-92AD-46B9-B1FF-C075BC37795D}"/>
              </a:ext>
            </a:extLst>
          </p:cNvPr>
          <p:cNvSpPr/>
          <p:nvPr/>
        </p:nvSpPr>
        <p:spPr>
          <a:xfrm>
            <a:off x="1951985" y="3802136"/>
            <a:ext cx="1194338" cy="1405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608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C05E57-FEBF-44BE-AD62-89169052F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CB1259-A54D-4B31-AF01-CA2CFA35C261}"/>
              </a:ext>
            </a:extLst>
          </p:cNvPr>
          <p:cNvSpPr txBox="1"/>
          <p:nvPr/>
        </p:nvSpPr>
        <p:spPr>
          <a:xfrm>
            <a:off x="5235740" y="1658981"/>
            <a:ext cx="5384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Листаем страницу вниз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D3F3C33-420B-4D43-9328-6E02B16C97AB}"/>
              </a:ext>
            </a:extLst>
          </p:cNvPr>
          <p:cNvSpPr/>
          <p:nvPr/>
        </p:nvSpPr>
        <p:spPr>
          <a:xfrm>
            <a:off x="1843831" y="3900770"/>
            <a:ext cx="1194338" cy="209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028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03E2CC-F26E-47D6-B3AE-D2456C315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85F10646-3CF3-4F2C-9674-50143764B770}"/>
              </a:ext>
            </a:extLst>
          </p:cNvPr>
          <p:cNvSpPr/>
          <p:nvPr/>
        </p:nvSpPr>
        <p:spPr>
          <a:xfrm rot="18961058">
            <a:off x="2976754" y="1474001"/>
            <a:ext cx="726821" cy="5953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FE6A02-49CF-43F1-99D2-078D71A7E548}"/>
              </a:ext>
            </a:extLst>
          </p:cNvPr>
          <p:cNvSpPr txBox="1"/>
          <p:nvPr/>
        </p:nvSpPr>
        <p:spPr>
          <a:xfrm>
            <a:off x="158643" y="1928948"/>
            <a:ext cx="30904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Ставим галочку напротив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отчета об объеме закупок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российских товаров</a:t>
            </a:r>
          </a:p>
        </p:txBody>
      </p:sp>
    </p:spTree>
    <p:extLst>
      <p:ext uri="{BB962C8B-B14F-4D97-AF65-F5344CB8AC3E}">
        <p14:creationId xmlns:p14="http://schemas.microsoft.com/office/powerpoint/2010/main" val="1151566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7C80E5-1E6A-4697-A9AF-180264D41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24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80</Words>
  <Application>Microsoft Office PowerPoint</Application>
  <PresentationFormat>Широкоэкранный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Alexander Akopyan</cp:lastModifiedBy>
  <cp:revision>4</cp:revision>
  <dcterms:created xsi:type="dcterms:W3CDTF">2022-03-24T12:00:52Z</dcterms:created>
  <dcterms:modified xsi:type="dcterms:W3CDTF">2022-03-25T06:35:34Z</dcterms:modified>
</cp:coreProperties>
</file>