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28" r:id="rId2"/>
    <p:sldId id="319" r:id="rId3"/>
    <p:sldId id="326" r:id="rId4"/>
    <p:sldId id="317" r:id="rId5"/>
    <p:sldId id="321" r:id="rId6"/>
    <p:sldId id="327" r:id="rId7"/>
    <p:sldId id="315" r:id="rId8"/>
    <p:sldId id="316" r:id="rId9"/>
    <p:sldId id="322" r:id="rId10"/>
    <p:sldId id="329" r:id="rId11"/>
    <p:sldId id="31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3314" autoAdjust="0"/>
  </p:normalViewPr>
  <p:slideViewPr>
    <p:cSldViewPr snapToGrid="0" showGuides="1">
      <p:cViewPr>
        <p:scale>
          <a:sx n="70" d="100"/>
          <a:sy n="70" d="100"/>
        </p:scale>
        <p:origin x="2016" y="540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4365B5-2347-4332-93ED-3FB78BF9102E}" type="doc">
      <dgm:prSet loTypeId="urn:microsoft.com/office/officeart/2005/8/layout/lProcess3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2630C8-EC4B-4B66-932D-34216E15D207}">
      <dgm:prSet/>
      <dgm:spPr/>
      <dgm:t>
        <a:bodyPr/>
        <a:lstStyle/>
        <a:p>
          <a:r>
            <a:rPr lang="ru-RU" b="1" dirty="0"/>
            <a:t>О проекте федерального закона</a:t>
          </a:r>
          <a:br>
            <a:rPr lang="ru-RU" b="1" dirty="0"/>
          </a:br>
          <a:r>
            <a:rPr lang="ru-RU" b="1" dirty="0"/>
            <a:t>«О внесении изменений в КоАП РФ»</a:t>
          </a:r>
          <a:endParaRPr lang="ru-RU" dirty="0"/>
        </a:p>
      </dgm:t>
    </dgm:pt>
    <dgm:pt modelId="{ACD7706E-EF85-4A89-A8FA-B018707E3D62}" type="parTrans" cxnId="{1DE97E43-564A-416D-9BBA-AF3B3F63D696}">
      <dgm:prSet/>
      <dgm:spPr/>
      <dgm:t>
        <a:bodyPr/>
        <a:lstStyle/>
        <a:p>
          <a:endParaRPr lang="ru-RU"/>
        </a:p>
      </dgm:t>
    </dgm:pt>
    <dgm:pt modelId="{40AC0F86-2F42-41A7-93AD-6270A4F8B63E}" type="sibTrans" cxnId="{1DE97E43-564A-416D-9BBA-AF3B3F63D696}">
      <dgm:prSet/>
      <dgm:spPr/>
      <dgm:t>
        <a:bodyPr/>
        <a:lstStyle/>
        <a:p>
          <a:endParaRPr lang="ru-RU"/>
        </a:p>
      </dgm:t>
    </dgm:pt>
    <dgm:pt modelId="{9799247C-B02A-402D-B094-D052F7271B80}" type="pres">
      <dgm:prSet presAssocID="{5A4365B5-2347-4332-93ED-3FB78BF9102E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A53BF021-FA20-4E3C-9942-979DE8BBCF49}" type="pres">
      <dgm:prSet presAssocID="{0A2630C8-EC4B-4B66-932D-34216E15D207}" presName="horFlow" presStyleCnt="0"/>
      <dgm:spPr/>
    </dgm:pt>
    <dgm:pt modelId="{6A95AF75-1580-4244-96A3-9C6E05F9A549}" type="pres">
      <dgm:prSet presAssocID="{0A2630C8-EC4B-4B66-932D-34216E15D207}" presName="bigChev" presStyleLbl="node1" presStyleIdx="0" presStyleCnt="1" custScaleX="307414"/>
      <dgm:spPr/>
    </dgm:pt>
  </dgm:ptLst>
  <dgm:cxnLst>
    <dgm:cxn modelId="{02058F08-E037-4A80-85C4-3A9C55562E8B}" type="presOf" srcId="{5A4365B5-2347-4332-93ED-3FB78BF9102E}" destId="{9799247C-B02A-402D-B094-D052F7271B80}" srcOrd="0" destOrd="0" presId="urn:microsoft.com/office/officeart/2005/8/layout/lProcess3"/>
    <dgm:cxn modelId="{3C49A337-FD42-4400-A434-04F74B77B3C2}" type="presOf" srcId="{0A2630C8-EC4B-4B66-932D-34216E15D207}" destId="{6A95AF75-1580-4244-96A3-9C6E05F9A549}" srcOrd="0" destOrd="0" presId="urn:microsoft.com/office/officeart/2005/8/layout/lProcess3"/>
    <dgm:cxn modelId="{1DE97E43-564A-416D-9BBA-AF3B3F63D696}" srcId="{5A4365B5-2347-4332-93ED-3FB78BF9102E}" destId="{0A2630C8-EC4B-4B66-932D-34216E15D207}" srcOrd="0" destOrd="0" parTransId="{ACD7706E-EF85-4A89-A8FA-B018707E3D62}" sibTransId="{40AC0F86-2F42-41A7-93AD-6270A4F8B63E}"/>
    <dgm:cxn modelId="{816D5142-0531-4C53-BC57-FEB96AE8165E}" type="presParOf" srcId="{9799247C-B02A-402D-B094-D052F7271B80}" destId="{A53BF021-FA20-4E3C-9942-979DE8BBCF49}" srcOrd="0" destOrd="0" presId="urn:microsoft.com/office/officeart/2005/8/layout/lProcess3"/>
    <dgm:cxn modelId="{657DDC73-7321-4C4E-8E22-267471826AEA}" type="presParOf" srcId="{A53BF021-FA20-4E3C-9942-979DE8BBCF49}" destId="{6A95AF75-1580-4244-96A3-9C6E05F9A549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95AF75-1580-4244-96A3-9C6E05F9A549}">
      <dsp:nvSpPr>
        <dsp:cNvPr id="0" name=""/>
        <dsp:cNvSpPr/>
      </dsp:nvSpPr>
      <dsp:spPr>
        <a:xfrm>
          <a:off x="20154" y="380"/>
          <a:ext cx="12151691" cy="158115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0" bIns="32385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100" b="1" kern="1200" dirty="0"/>
            <a:t>О проекте федерального закона</a:t>
          </a:r>
          <a:br>
            <a:rPr lang="ru-RU" sz="5100" b="1" kern="1200" dirty="0"/>
          </a:br>
          <a:r>
            <a:rPr lang="ru-RU" sz="5100" b="1" kern="1200" dirty="0"/>
            <a:t>«О внесении изменений в КоАП РФ»</a:t>
          </a:r>
          <a:endParaRPr lang="ru-RU" sz="5100" kern="1200" dirty="0"/>
        </a:p>
      </dsp:txBody>
      <dsp:txXfrm>
        <a:off x="810729" y="380"/>
        <a:ext cx="10570541" cy="15811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F9D39-6A04-4641-9127-FBAFD556D46E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8F4DB-DC57-4C78-94AA-E9188F4D3F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510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98F4DB-DC57-4C78-94AA-E9188F4D3FD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698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98F4DB-DC57-4C78-94AA-E9188F4D3FD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171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98F4DB-DC57-4C78-94AA-E9188F4D3FD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996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597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10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190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975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59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92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2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992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12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824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579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1BA1D-883A-4305-95B7-FFBA9A240931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727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A7A5E614-AACD-8275-1625-E12AAAA4FF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FFB5BF0B-8F49-4513-0811-9DE2DD50FA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563420"/>
              </p:ext>
            </p:extLst>
          </p:nvPr>
        </p:nvGraphicFramePr>
        <p:xfrm>
          <a:off x="-20158" y="2921166"/>
          <a:ext cx="12192000" cy="1581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8" name="Picture 2" descr="C:\Users\akopyan\Desktop\работа\gerb_rostovskoy_oblasti (3).png">
            <a:extLst>
              <a:ext uri="{FF2B5EF4-FFF2-40B4-BE49-F238E27FC236}">
                <a16:creationId xmlns:a16="http://schemas.microsoft.com/office/drawing/2014/main" id="{AC3A3083-3906-577F-A173-5C8B4B8E93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572" y="0"/>
            <a:ext cx="1218855" cy="133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F9C40FE-D9C0-0CC7-7722-0B45706DEB1C}"/>
              </a:ext>
            </a:extLst>
          </p:cNvPr>
          <p:cNvSpPr txBox="1"/>
          <p:nvPr/>
        </p:nvSpPr>
        <p:spPr>
          <a:xfrm>
            <a:off x="0" y="6457890"/>
            <a:ext cx="1219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Bicubik" panose="02000503020000020004" pitchFamily="50" charset="0"/>
              </a:rPr>
              <a:t>29 июля 2022 г.</a:t>
            </a:r>
            <a:endParaRPr lang="ru-RU" sz="1000" b="1" dirty="0">
              <a:latin typeface="Bicubik" panose="0200050302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0596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5F879AC3-D4CE-493C-ADC7-06205677F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736F0DFD-0954-464F-BF12-DD2E6F6E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983504" cy="6858000"/>
          </a:xfrm>
          <a:custGeom>
            <a:avLst/>
            <a:gdLst>
              <a:gd name="connsiteX0" fmla="*/ 0 w 1983504"/>
              <a:gd name="connsiteY0" fmla="*/ 0 h 6858000"/>
              <a:gd name="connsiteX1" fmla="*/ 1376658 w 1983504"/>
              <a:gd name="connsiteY1" fmla="*/ 0 h 6858000"/>
              <a:gd name="connsiteX2" fmla="*/ 1690650 w 1983504"/>
              <a:gd name="connsiteY2" fmla="*/ 110269 h 6858000"/>
              <a:gd name="connsiteX3" fmla="*/ 1645361 w 1983504"/>
              <a:gd name="connsiteY3" fmla="*/ 135168 h 6858000"/>
              <a:gd name="connsiteX4" fmla="*/ 1373640 w 1983504"/>
              <a:gd name="connsiteY4" fmla="*/ 71141 h 6858000"/>
              <a:gd name="connsiteX5" fmla="*/ 1319295 w 1983504"/>
              <a:gd name="connsiteY5" fmla="*/ 88927 h 6858000"/>
              <a:gd name="connsiteX6" fmla="*/ 1346468 w 1983504"/>
              <a:gd name="connsiteY6" fmla="*/ 163625 h 6858000"/>
              <a:gd name="connsiteX7" fmla="*/ 1464213 w 1983504"/>
              <a:gd name="connsiteY7" fmla="*/ 192082 h 6858000"/>
              <a:gd name="connsiteX8" fmla="*/ 1648381 w 1983504"/>
              <a:gd name="connsiteY8" fmla="*/ 373491 h 6858000"/>
              <a:gd name="connsiteX9" fmla="*/ 1370620 w 1983504"/>
              <a:gd name="connsiteY9" fmla="*/ 352148 h 6858000"/>
              <a:gd name="connsiteX10" fmla="*/ 1322314 w 1983504"/>
              <a:gd name="connsiteY10" fmla="*/ 394834 h 6858000"/>
              <a:gd name="connsiteX11" fmla="*/ 1304199 w 1983504"/>
              <a:gd name="connsiteY11" fmla="*/ 451747 h 6858000"/>
              <a:gd name="connsiteX12" fmla="*/ 1222682 w 1983504"/>
              <a:gd name="connsiteY12" fmla="*/ 359262 h 6858000"/>
              <a:gd name="connsiteX13" fmla="*/ 1153242 w 1983504"/>
              <a:gd name="connsiteY13" fmla="*/ 334364 h 6858000"/>
              <a:gd name="connsiteX14" fmla="*/ 1132108 w 1983504"/>
              <a:gd name="connsiteY14" fmla="*/ 416176 h 6858000"/>
              <a:gd name="connsiteX15" fmla="*/ 1195509 w 1983504"/>
              <a:gd name="connsiteY15" fmla="*/ 505101 h 6858000"/>
              <a:gd name="connsiteX16" fmla="*/ 1364582 w 1983504"/>
              <a:gd name="connsiteY16" fmla="*/ 558458 h 6858000"/>
              <a:gd name="connsiteX17" fmla="*/ 1183434 w 1983504"/>
              <a:gd name="connsiteY17" fmla="*/ 558458 h 6858000"/>
              <a:gd name="connsiteX18" fmla="*/ 975114 w 1983504"/>
              <a:gd name="connsiteY18" fmla="*/ 522887 h 6858000"/>
              <a:gd name="connsiteX19" fmla="*/ 754716 w 1983504"/>
              <a:gd name="connsiteY19" fmla="*/ 533558 h 6858000"/>
              <a:gd name="connsiteX20" fmla="*/ 546395 w 1983504"/>
              <a:gd name="connsiteY20" fmla="*/ 462417 h 6858000"/>
              <a:gd name="connsiteX21" fmla="*/ 335056 w 1983504"/>
              <a:gd name="connsiteY21" fmla="*/ 465975 h 6858000"/>
              <a:gd name="connsiteX22" fmla="*/ 1270988 w 1983504"/>
              <a:gd name="connsiteY22" fmla="*/ 910606 h 6858000"/>
              <a:gd name="connsiteX23" fmla="*/ 1225701 w 1983504"/>
              <a:gd name="connsiteY23" fmla="*/ 921277 h 6858000"/>
              <a:gd name="connsiteX24" fmla="*/ 1165318 w 1983504"/>
              <a:gd name="connsiteY24" fmla="*/ 949734 h 6858000"/>
              <a:gd name="connsiteX25" fmla="*/ 1210606 w 1983504"/>
              <a:gd name="connsiteY25" fmla="*/ 1006647 h 6858000"/>
              <a:gd name="connsiteX26" fmla="*/ 1455156 w 1983504"/>
              <a:gd name="connsiteY26" fmla="*/ 1113358 h 6858000"/>
              <a:gd name="connsiteX27" fmla="*/ 1515538 w 1983504"/>
              <a:gd name="connsiteY27" fmla="*/ 1220069 h 6858000"/>
              <a:gd name="connsiteX28" fmla="*/ 1440060 w 1983504"/>
              <a:gd name="connsiteY28" fmla="*/ 1209399 h 6858000"/>
              <a:gd name="connsiteX29" fmla="*/ 1373640 w 1983504"/>
              <a:gd name="connsiteY29" fmla="*/ 1230741 h 6858000"/>
              <a:gd name="connsiteX30" fmla="*/ 1400810 w 1983504"/>
              <a:gd name="connsiteY30" fmla="*/ 1365909 h 6858000"/>
              <a:gd name="connsiteX31" fmla="*/ 1748012 w 1983504"/>
              <a:gd name="connsiteY31" fmla="*/ 1540204 h 6858000"/>
              <a:gd name="connsiteX32" fmla="*/ 1778203 w 1983504"/>
              <a:gd name="connsiteY32" fmla="*/ 1597117 h 6858000"/>
              <a:gd name="connsiteX33" fmla="*/ 1735936 w 1983504"/>
              <a:gd name="connsiteY33" fmla="*/ 1636245 h 6858000"/>
              <a:gd name="connsiteX34" fmla="*/ 1624228 w 1983504"/>
              <a:gd name="connsiteY34" fmla="*/ 1657587 h 6858000"/>
              <a:gd name="connsiteX35" fmla="*/ 1781223 w 1983504"/>
              <a:gd name="connsiteY35" fmla="*/ 1849668 h 6858000"/>
              <a:gd name="connsiteX36" fmla="*/ 1838587 w 1983504"/>
              <a:gd name="connsiteY36" fmla="*/ 1903025 h 6858000"/>
              <a:gd name="connsiteX37" fmla="*/ 1938218 w 1983504"/>
              <a:gd name="connsiteY37" fmla="*/ 1984836 h 6858000"/>
              <a:gd name="connsiteX38" fmla="*/ 1938218 w 1983504"/>
              <a:gd name="connsiteY38" fmla="*/ 2013292 h 6858000"/>
              <a:gd name="connsiteX39" fmla="*/ 1805376 w 1983504"/>
              <a:gd name="connsiteY39" fmla="*/ 2102219 h 6858000"/>
              <a:gd name="connsiteX40" fmla="*/ 1563844 w 1983504"/>
              <a:gd name="connsiteY40" fmla="*/ 2077320 h 6858000"/>
              <a:gd name="connsiteX41" fmla="*/ 1920104 w 1983504"/>
              <a:gd name="connsiteY41" fmla="*/ 2208931 h 6858000"/>
              <a:gd name="connsiteX42" fmla="*/ 766792 w 1983504"/>
              <a:gd name="connsiteY42" fmla="*/ 1892353 h 6858000"/>
              <a:gd name="connsiteX43" fmla="*/ 839252 w 1983504"/>
              <a:gd name="connsiteY43" fmla="*/ 1974165 h 6858000"/>
              <a:gd name="connsiteX44" fmla="*/ 1243816 w 1983504"/>
              <a:gd name="connsiteY44" fmla="*/ 2191146 h 6858000"/>
              <a:gd name="connsiteX45" fmla="*/ 1358543 w 1983504"/>
              <a:gd name="connsiteY45" fmla="*/ 2326314 h 6858000"/>
              <a:gd name="connsiteX46" fmla="*/ 1479310 w 1983504"/>
              <a:gd name="connsiteY46" fmla="*/ 2401012 h 6858000"/>
              <a:gd name="connsiteX47" fmla="*/ 1648381 w 1983504"/>
              <a:gd name="connsiteY47" fmla="*/ 2401012 h 6858000"/>
              <a:gd name="connsiteX48" fmla="*/ 1769146 w 1983504"/>
              <a:gd name="connsiteY48" fmla="*/ 2518395 h 6858000"/>
              <a:gd name="connsiteX49" fmla="*/ 1645361 w 1983504"/>
              <a:gd name="connsiteY49" fmla="*/ 2543294 h 6858000"/>
              <a:gd name="connsiteX50" fmla="*/ 1500444 w 1983504"/>
              <a:gd name="connsiteY50" fmla="*/ 2525509 h 6858000"/>
              <a:gd name="connsiteX51" fmla="*/ 1337410 w 1983504"/>
              <a:gd name="connsiteY51" fmla="*/ 2564636 h 6858000"/>
              <a:gd name="connsiteX52" fmla="*/ 1186452 w 1983504"/>
              <a:gd name="connsiteY52" fmla="*/ 2532623 h 6858000"/>
              <a:gd name="connsiteX53" fmla="*/ 1005304 w 1983504"/>
              <a:gd name="connsiteY53" fmla="*/ 2553965 h 6858000"/>
              <a:gd name="connsiteX54" fmla="*/ 947940 w 1983504"/>
              <a:gd name="connsiteY54" fmla="*/ 2692689 h 6858000"/>
              <a:gd name="connsiteX55" fmla="*/ 929826 w 1983504"/>
              <a:gd name="connsiteY55" fmla="*/ 2703362 h 6858000"/>
              <a:gd name="connsiteX56" fmla="*/ 594701 w 1983504"/>
              <a:gd name="connsiteY56" fmla="*/ 2923898 h 6858000"/>
              <a:gd name="connsiteX57" fmla="*/ 501108 w 1983504"/>
              <a:gd name="connsiteY57" fmla="*/ 2941684 h 6858000"/>
              <a:gd name="connsiteX58" fmla="*/ 1053610 w 1983504"/>
              <a:gd name="connsiteY58" fmla="*/ 3329402 h 6858000"/>
              <a:gd name="connsiteX59" fmla="*/ 682256 w 1983504"/>
              <a:gd name="connsiteY59" fmla="*/ 3229805 h 6858000"/>
              <a:gd name="connsiteX60" fmla="*/ 630932 w 1983504"/>
              <a:gd name="connsiteY60" fmla="*/ 3393429 h 6858000"/>
              <a:gd name="connsiteX61" fmla="*/ 806041 w 1983504"/>
              <a:gd name="connsiteY61" fmla="*/ 3539269 h 6858000"/>
              <a:gd name="connsiteX62" fmla="*/ 869444 w 1983504"/>
              <a:gd name="connsiteY62" fmla="*/ 3827390 h 6858000"/>
              <a:gd name="connsiteX63" fmla="*/ 839252 w 1983504"/>
              <a:gd name="connsiteY63" fmla="*/ 4090612 h 6858000"/>
              <a:gd name="connsiteX64" fmla="*/ 763774 w 1983504"/>
              <a:gd name="connsiteY64" fmla="*/ 4172424 h 6858000"/>
              <a:gd name="connsiteX65" fmla="*/ 655085 w 1983504"/>
              <a:gd name="connsiteY65" fmla="*/ 4321821 h 6858000"/>
              <a:gd name="connsiteX66" fmla="*/ 588662 w 1983504"/>
              <a:gd name="connsiteY66" fmla="*/ 4414305 h 6858000"/>
              <a:gd name="connsiteX67" fmla="*/ 356189 w 1983504"/>
              <a:gd name="connsiteY67" fmla="*/ 4378734 h 6858000"/>
              <a:gd name="connsiteX68" fmla="*/ 667160 w 1983504"/>
              <a:gd name="connsiteY68" fmla="*/ 4613499 h 6858000"/>
              <a:gd name="connsiteX69" fmla="*/ 416573 w 1983504"/>
              <a:gd name="connsiteY69" fmla="*/ 4585042 h 6858000"/>
              <a:gd name="connsiteX70" fmla="*/ 335056 w 1983504"/>
              <a:gd name="connsiteY70" fmla="*/ 4602828 h 6858000"/>
              <a:gd name="connsiteX71" fmla="*/ 380342 w 1983504"/>
              <a:gd name="connsiteY71" fmla="*/ 4677526 h 6858000"/>
              <a:gd name="connsiteX72" fmla="*/ 564510 w 1983504"/>
              <a:gd name="connsiteY72" fmla="*/ 4805580 h 6858000"/>
              <a:gd name="connsiteX73" fmla="*/ 944922 w 1983504"/>
              <a:gd name="connsiteY73" fmla="*/ 5154171 h 6858000"/>
              <a:gd name="connsiteX74" fmla="*/ 576586 w 1983504"/>
              <a:gd name="connsiteY74" fmla="*/ 4994104 h 6858000"/>
              <a:gd name="connsiteX75" fmla="*/ 963036 w 1983504"/>
              <a:gd name="connsiteY75" fmla="*/ 5353367 h 6858000"/>
              <a:gd name="connsiteX76" fmla="*/ 1047572 w 1983504"/>
              <a:gd name="connsiteY76" fmla="*/ 5474306 h 6858000"/>
              <a:gd name="connsiteX77" fmla="*/ 1222682 w 1983504"/>
              <a:gd name="connsiteY77" fmla="*/ 5769542 h 6858000"/>
              <a:gd name="connsiteX78" fmla="*/ 1213626 w 1983504"/>
              <a:gd name="connsiteY78" fmla="*/ 5801555 h 6858000"/>
              <a:gd name="connsiteX79" fmla="*/ 1014361 w 1983504"/>
              <a:gd name="connsiteY79" fmla="*/ 5755314 h 6858000"/>
              <a:gd name="connsiteX80" fmla="*/ 1274008 w 1983504"/>
              <a:gd name="connsiteY80" fmla="*/ 6004307 h 6858000"/>
              <a:gd name="connsiteX81" fmla="*/ 1542711 w 1983504"/>
              <a:gd name="connsiteY81" fmla="*/ 6196388 h 6858000"/>
              <a:gd name="connsiteX82" fmla="*/ 1352504 w 1983504"/>
              <a:gd name="connsiteY82" fmla="*/ 6167932 h 6858000"/>
              <a:gd name="connsiteX83" fmla="*/ 1089840 w 1983504"/>
              <a:gd name="connsiteY83" fmla="*/ 6057663 h 6858000"/>
              <a:gd name="connsiteX84" fmla="*/ 999266 w 1983504"/>
              <a:gd name="connsiteY84" fmla="*/ 6100347 h 6858000"/>
              <a:gd name="connsiteX85" fmla="*/ 1246836 w 1983504"/>
              <a:gd name="connsiteY85" fmla="*/ 6281757 h 6858000"/>
              <a:gd name="connsiteX86" fmla="*/ 1388735 w 1983504"/>
              <a:gd name="connsiteY86" fmla="*/ 6367127 h 6858000"/>
              <a:gd name="connsiteX87" fmla="*/ 1446099 w 1983504"/>
              <a:gd name="connsiteY87" fmla="*/ 6431153 h 6858000"/>
              <a:gd name="connsiteX88" fmla="*/ 1609132 w 1983504"/>
              <a:gd name="connsiteY88" fmla="*/ 6658805 h 6858000"/>
              <a:gd name="connsiteX89" fmla="*/ 1983504 w 1983504"/>
              <a:gd name="connsiteY89" fmla="*/ 6858000 h 6858000"/>
              <a:gd name="connsiteX90" fmla="*/ 0 w 1983504"/>
              <a:gd name="connsiteY9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983504" h="6858000">
                <a:moveTo>
                  <a:pt x="0" y="0"/>
                </a:moveTo>
                <a:lnTo>
                  <a:pt x="1376658" y="0"/>
                </a:lnTo>
                <a:cubicBezTo>
                  <a:pt x="1482328" y="35571"/>
                  <a:pt x="1584980" y="78255"/>
                  <a:pt x="1690650" y="110269"/>
                </a:cubicBezTo>
                <a:cubicBezTo>
                  <a:pt x="1675553" y="145839"/>
                  <a:pt x="1660458" y="138725"/>
                  <a:pt x="1645361" y="135168"/>
                </a:cubicBezTo>
                <a:cubicBezTo>
                  <a:pt x="1554788" y="120941"/>
                  <a:pt x="1461194" y="110269"/>
                  <a:pt x="1373640" y="71141"/>
                </a:cubicBezTo>
                <a:cubicBezTo>
                  <a:pt x="1352504" y="64027"/>
                  <a:pt x="1328352" y="64027"/>
                  <a:pt x="1319295" y="88927"/>
                </a:cubicBezTo>
                <a:cubicBezTo>
                  <a:pt x="1304199" y="124497"/>
                  <a:pt x="1325332" y="145839"/>
                  <a:pt x="1346468" y="163625"/>
                </a:cubicBezTo>
                <a:cubicBezTo>
                  <a:pt x="1382696" y="195638"/>
                  <a:pt x="1424964" y="188525"/>
                  <a:pt x="1464213" y="192082"/>
                </a:cubicBezTo>
                <a:cubicBezTo>
                  <a:pt x="1572902" y="209867"/>
                  <a:pt x="1624228" y="259665"/>
                  <a:pt x="1648381" y="373491"/>
                </a:cubicBezTo>
                <a:cubicBezTo>
                  <a:pt x="1554788" y="327250"/>
                  <a:pt x="1461194" y="384162"/>
                  <a:pt x="1370620" y="352148"/>
                </a:cubicBezTo>
                <a:cubicBezTo>
                  <a:pt x="1346468" y="345034"/>
                  <a:pt x="1310237" y="355706"/>
                  <a:pt x="1322314" y="394834"/>
                </a:cubicBezTo>
                <a:cubicBezTo>
                  <a:pt x="1334390" y="430405"/>
                  <a:pt x="1373640" y="458860"/>
                  <a:pt x="1304199" y="451747"/>
                </a:cubicBezTo>
                <a:cubicBezTo>
                  <a:pt x="1252873" y="448189"/>
                  <a:pt x="1237778" y="405504"/>
                  <a:pt x="1222682" y="359262"/>
                </a:cubicBezTo>
                <a:cubicBezTo>
                  <a:pt x="1210606" y="334364"/>
                  <a:pt x="1177395" y="320135"/>
                  <a:pt x="1153242" y="334364"/>
                </a:cubicBezTo>
                <a:cubicBezTo>
                  <a:pt x="1123051" y="348592"/>
                  <a:pt x="1132108" y="387720"/>
                  <a:pt x="1132108" y="416176"/>
                </a:cubicBezTo>
                <a:cubicBezTo>
                  <a:pt x="1129088" y="469532"/>
                  <a:pt x="1153242" y="494431"/>
                  <a:pt x="1195509" y="505101"/>
                </a:cubicBezTo>
                <a:cubicBezTo>
                  <a:pt x="1246836" y="519330"/>
                  <a:pt x="1298160" y="537116"/>
                  <a:pt x="1364582" y="558458"/>
                </a:cubicBezTo>
                <a:cubicBezTo>
                  <a:pt x="1292122" y="594028"/>
                  <a:pt x="1237778" y="586915"/>
                  <a:pt x="1183434" y="558458"/>
                </a:cubicBezTo>
                <a:cubicBezTo>
                  <a:pt x="1117012" y="526444"/>
                  <a:pt x="1029458" y="483759"/>
                  <a:pt x="975114" y="522887"/>
                </a:cubicBezTo>
                <a:cubicBezTo>
                  <a:pt x="893597" y="579800"/>
                  <a:pt x="827176" y="544229"/>
                  <a:pt x="754716" y="533558"/>
                </a:cubicBezTo>
                <a:cubicBezTo>
                  <a:pt x="603758" y="512216"/>
                  <a:pt x="697352" y="480203"/>
                  <a:pt x="546395" y="462417"/>
                </a:cubicBezTo>
                <a:cubicBezTo>
                  <a:pt x="486012" y="455303"/>
                  <a:pt x="422610" y="426847"/>
                  <a:pt x="335056" y="465975"/>
                </a:cubicBezTo>
                <a:cubicBezTo>
                  <a:pt x="730563" y="672284"/>
                  <a:pt x="917750" y="658055"/>
                  <a:pt x="1270988" y="910606"/>
                </a:cubicBezTo>
                <a:cubicBezTo>
                  <a:pt x="1255893" y="935506"/>
                  <a:pt x="1240798" y="924835"/>
                  <a:pt x="1225701" y="921277"/>
                </a:cubicBezTo>
                <a:cubicBezTo>
                  <a:pt x="1201548" y="917720"/>
                  <a:pt x="1171356" y="903491"/>
                  <a:pt x="1165318" y="949734"/>
                </a:cubicBezTo>
                <a:cubicBezTo>
                  <a:pt x="1162298" y="985305"/>
                  <a:pt x="1180415" y="1003089"/>
                  <a:pt x="1210606" y="1006647"/>
                </a:cubicBezTo>
                <a:cubicBezTo>
                  <a:pt x="1298160" y="1020875"/>
                  <a:pt x="1376658" y="1070674"/>
                  <a:pt x="1455156" y="1113358"/>
                </a:cubicBezTo>
                <a:cubicBezTo>
                  <a:pt x="1491385" y="1131144"/>
                  <a:pt x="1530634" y="1156043"/>
                  <a:pt x="1515538" y="1220069"/>
                </a:cubicBezTo>
                <a:cubicBezTo>
                  <a:pt x="1485348" y="1237855"/>
                  <a:pt x="1464213" y="1212955"/>
                  <a:pt x="1440060" y="1209399"/>
                </a:cubicBezTo>
                <a:cubicBezTo>
                  <a:pt x="1415907" y="1205842"/>
                  <a:pt x="1358543" y="1220069"/>
                  <a:pt x="1373640" y="1230741"/>
                </a:cubicBezTo>
                <a:cubicBezTo>
                  <a:pt x="1443080" y="1269868"/>
                  <a:pt x="1316276" y="1365909"/>
                  <a:pt x="1400810" y="1365909"/>
                </a:cubicBezTo>
                <a:cubicBezTo>
                  <a:pt x="1539691" y="1365909"/>
                  <a:pt x="1615170" y="1536647"/>
                  <a:pt x="1748012" y="1540204"/>
                </a:cubicBezTo>
                <a:cubicBezTo>
                  <a:pt x="1769146" y="1540204"/>
                  <a:pt x="1778203" y="1572219"/>
                  <a:pt x="1778203" y="1597117"/>
                </a:cubicBezTo>
                <a:cubicBezTo>
                  <a:pt x="1778203" y="1629132"/>
                  <a:pt x="1757070" y="1632688"/>
                  <a:pt x="1735936" y="1636245"/>
                </a:cubicBezTo>
                <a:cubicBezTo>
                  <a:pt x="1702725" y="1639802"/>
                  <a:pt x="1666496" y="1597117"/>
                  <a:pt x="1624228" y="1657587"/>
                </a:cubicBezTo>
                <a:cubicBezTo>
                  <a:pt x="1702725" y="1693158"/>
                  <a:pt x="1784242" y="1728729"/>
                  <a:pt x="1781223" y="1849668"/>
                </a:cubicBezTo>
                <a:cubicBezTo>
                  <a:pt x="1781223" y="1881683"/>
                  <a:pt x="1814434" y="1895910"/>
                  <a:pt x="1838587" y="1903025"/>
                </a:cubicBezTo>
                <a:cubicBezTo>
                  <a:pt x="1880854" y="1917252"/>
                  <a:pt x="1914065" y="1938595"/>
                  <a:pt x="1938218" y="1984836"/>
                </a:cubicBezTo>
                <a:cubicBezTo>
                  <a:pt x="1938218" y="1995507"/>
                  <a:pt x="1938218" y="2002622"/>
                  <a:pt x="1938218" y="2013292"/>
                </a:cubicBezTo>
                <a:cubicBezTo>
                  <a:pt x="1932180" y="2123562"/>
                  <a:pt x="1871798" y="2120004"/>
                  <a:pt x="1805376" y="2102219"/>
                </a:cubicBezTo>
                <a:cubicBezTo>
                  <a:pt x="1726878" y="2080877"/>
                  <a:pt x="1648381" y="2038192"/>
                  <a:pt x="1563844" y="2077320"/>
                </a:cubicBezTo>
                <a:cubicBezTo>
                  <a:pt x="1681592" y="2130676"/>
                  <a:pt x="1811414" y="2134233"/>
                  <a:pt x="1920104" y="2208931"/>
                </a:cubicBezTo>
                <a:cubicBezTo>
                  <a:pt x="1515538" y="2223159"/>
                  <a:pt x="1159280" y="1984836"/>
                  <a:pt x="766792" y="1892353"/>
                </a:cubicBezTo>
                <a:cubicBezTo>
                  <a:pt x="778869" y="1952823"/>
                  <a:pt x="812080" y="1967051"/>
                  <a:pt x="839252" y="1974165"/>
                </a:cubicBezTo>
                <a:cubicBezTo>
                  <a:pt x="984170" y="2020407"/>
                  <a:pt x="1110974" y="2112891"/>
                  <a:pt x="1243816" y="2191146"/>
                </a:cubicBezTo>
                <a:cubicBezTo>
                  <a:pt x="1298160" y="2223159"/>
                  <a:pt x="1337410" y="2258731"/>
                  <a:pt x="1358543" y="2326314"/>
                </a:cubicBezTo>
                <a:cubicBezTo>
                  <a:pt x="1376658" y="2390340"/>
                  <a:pt x="1412888" y="2418796"/>
                  <a:pt x="1479310" y="2401012"/>
                </a:cubicBezTo>
                <a:cubicBezTo>
                  <a:pt x="1533654" y="2386784"/>
                  <a:pt x="1591018" y="2393898"/>
                  <a:pt x="1648381" y="2401012"/>
                </a:cubicBezTo>
                <a:cubicBezTo>
                  <a:pt x="1711782" y="2408126"/>
                  <a:pt x="1784242" y="2479267"/>
                  <a:pt x="1769146" y="2518395"/>
                </a:cubicBezTo>
                <a:cubicBezTo>
                  <a:pt x="1738956" y="2582422"/>
                  <a:pt x="1687630" y="2550408"/>
                  <a:pt x="1645361" y="2543294"/>
                </a:cubicBezTo>
                <a:cubicBezTo>
                  <a:pt x="1594036" y="2536181"/>
                  <a:pt x="1500444" y="2518395"/>
                  <a:pt x="1500444" y="2525509"/>
                </a:cubicBezTo>
                <a:cubicBezTo>
                  <a:pt x="1467232" y="2685576"/>
                  <a:pt x="1391754" y="2564636"/>
                  <a:pt x="1337410" y="2564636"/>
                </a:cubicBezTo>
                <a:cubicBezTo>
                  <a:pt x="1286084" y="2564636"/>
                  <a:pt x="1234759" y="2546851"/>
                  <a:pt x="1186452" y="2532623"/>
                </a:cubicBezTo>
                <a:cubicBezTo>
                  <a:pt x="1123051" y="2514837"/>
                  <a:pt x="1065688" y="2546851"/>
                  <a:pt x="1005304" y="2553965"/>
                </a:cubicBezTo>
                <a:cubicBezTo>
                  <a:pt x="950960" y="2561080"/>
                  <a:pt x="981150" y="2653563"/>
                  <a:pt x="947940" y="2692689"/>
                </a:cubicBezTo>
                <a:cubicBezTo>
                  <a:pt x="941903" y="2703362"/>
                  <a:pt x="935864" y="2703362"/>
                  <a:pt x="929826" y="2703362"/>
                </a:cubicBezTo>
                <a:cubicBezTo>
                  <a:pt x="911711" y="2980812"/>
                  <a:pt x="594701" y="2913227"/>
                  <a:pt x="594701" y="2923898"/>
                </a:cubicBezTo>
                <a:cubicBezTo>
                  <a:pt x="567529" y="2941684"/>
                  <a:pt x="534318" y="2899000"/>
                  <a:pt x="501108" y="2941684"/>
                </a:cubicBezTo>
                <a:cubicBezTo>
                  <a:pt x="643007" y="3137322"/>
                  <a:pt x="860386" y="3183563"/>
                  <a:pt x="1053610" y="3329402"/>
                </a:cubicBezTo>
                <a:cubicBezTo>
                  <a:pt x="893597" y="3379202"/>
                  <a:pt x="800002" y="3208463"/>
                  <a:pt x="682256" y="3229805"/>
                </a:cubicBezTo>
                <a:cubicBezTo>
                  <a:pt x="624893" y="3283162"/>
                  <a:pt x="796984" y="3368530"/>
                  <a:pt x="630932" y="3393429"/>
                </a:cubicBezTo>
                <a:cubicBezTo>
                  <a:pt x="703390" y="3439672"/>
                  <a:pt x="754716" y="3485914"/>
                  <a:pt x="806041" y="3539269"/>
                </a:cubicBezTo>
                <a:cubicBezTo>
                  <a:pt x="893597" y="3635309"/>
                  <a:pt x="911711" y="3699337"/>
                  <a:pt x="869444" y="3827390"/>
                </a:cubicBezTo>
                <a:cubicBezTo>
                  <a:pt x="842270" y="3912759"/>
                  <a:pt x="803022" y="3991015"/>
                  <a:pt x="839252" y="4090612"/>
                </a:cubicBezTo>
                <a:cubicBezTo>
                  <a:pt x="863405" y="4158196"/>
                  <a:pt x="854347" y="4204438"/>
                  <a:pt x="763774" y="4172424"/>
                </a:cubicBezTo>
                <a:cubicBezTo>
                  <a:pt x="667160" y="4140411"/>
                  <a:pt x="630932" y="4200882"/>
                  <a:pt x="655085" y="4321821"/>
                </a:cubicBezTo>
                <a:cubicBezTo>
                  <a:pt x="670179" y="4400076"/>
                  <a:pt x="655085" y="4424975"/>
                  <a:pt x="588662" y="4414305"/>
                </a:cubicBezTo>
                <a:cubicBezTo>
                  <a:pt x="516204" y="4403633"/>
                  <a:pt x="446764" y="4353835"/>
                  <a:pt x="356189" y="4378734"/>
                </a:cubicBezTo>
                <a:cubicBezTo>
                  <a:pt x="428648" y="4521016"/>
                  <a:pt x="582626" y="4478331"/>
                  <a:pt x="667160" y="4613499"/>
                </a:cubicBezTo>
                <a:cubicBezTo>
                  <a:pt x="567529" y="4613499"/>
                  <a:pt x="489031" y="4613499"/>
                  <a:pt x="416573" y="4585042"/>
                </a:cubicBezTo>
                <a:cubicBezTo>
                  <a:pt x="386381" y="4574373"/>
                  <a:pt x="353170" y="4560144"/>
                  <a:pt x="335056" y="4602828"/>
                </a:cubicBezTo>
                <a:cubicBezTo>
                  <a:pt x="313920" y="4652628"/>
                  <a:pt x="356189" y="4670412"/>
                  <a:pt x="380342" y="4677526"/>
                </a:cubicBezTo>
                <a:cubicBezTo>
                  <a:pt x="449784" y="4702425"/>
                  <a:pt x="504126" y="4759339"/>
                  <a:pt x="564510" y="4805580"/>
                </a:cubicBezTo>
                <a:cubicBezTo>
                  <a:pt x="694332" y="4905177"/>
                  <a:pt x="836233" y="4990547"/>
                  <a:pt x="944922" y="5154171"/>
                </a:cubicBezTo>
                <a:cubicBezTo>
                  <a:pt x="809060" y="5111487"/>
                  <a:pt x="706410" y="5011889"/>
                  <a:pt x="576586" y="4994104"/>
                </a:cubicBezTo>
                <a:cubicBezTo>
                  <a:pt x="688296" y="5143500"/>
                  <a:pt x="830194" y="5243097"/>
                  <a:pt x="963036" y="5353367"/>
                </a:cubicBezTo>
                <a:cubicBezTo>
                  <a:pt x="1002286" y="5385379"/>
                  <a:pt x="1041534" y="5406721"/>
                  <a:pt x="1047572" y="5474306"/>
                </a:cubicBezTo>
                <a:cubicBezTo>
                  <a:pt x="1065688" y="5605917"/>
                  <a:pt x="1113992" y="5712629"/>
                  <a:pt x="1222682" y="5769542"/>
                </a:cubicBezTo>
                <a:cubicBezTo>
                  <a:pt x="1222682" y="5769542"/>
                  <a:pt x="1216644" y="5790884"/>
                  <a:pt x="1213626" y="5801555"/>
                </a:cubicBezTo>
                <a:cubicBezTo>
                  <a:pt x="1147203" y="5805112"/>
                  <a:pt x="1095878" y="5726858"/>
                  <a:pt x="1014361" y="5755314"/>
                </a:cubicBezTo>
                <a:cubicBezTo>
                  <a:pt x="1095878" y="5862025"/>
                  <a:pt x="1162298" y="5954508"/>
                  <a:pt x="1274008" y="6004307"/>
                </a:cubicBezTo>
                <a:cubicBezTo>
                  <a:pt x="1364582" y="6043434"/>
                  <a:pt x="1476290" y="6068335"/>
                  <a:pt x="1542711" y="6196388"/>
                </a:cubicBezTo>
                <a:cubicBezTo>
                  <a:pt x="1467232" y="6221287"/>
                  <a:pt x="1409868" y="6189274"/>
                  <a:pt x="1352504" y="6167932"/>
                </a:cubicBezTo>
                <a:cubicBezTo>
                  <a:pt x="1264950" y="6132361"/>
                  <a:pt x="1177395" y="6093234"/>
                  <a:pt x="1089840" y="6057663"/>
                </a:cubicBezTo>
                <a:cubicBezTo>
                  <a:pt x="1056628" y="6043434"/>
                  <a:pt x="1020400" y="6036320"/>
                  <a:pt x="999266" y="6100347"/>
                </a:cubicBezTo>
                <a:cubicBezTo>
                  <a:pt x="1110974" y="6114575"/>
                  <a:pt x="1177395" y="6199945"/>
                  <a:pt x="1246836" y="6281757"/>
                </a:cubicBezTo>
                <a:cubicBezTo>
                  <a:pt x="1286084" y="6327999"/>
                  <a:pt x="1319295" y="6388469"/>
                  <a:pt x="1388735" y="6367127"/>
                </a:cubicBezTo>
                <a:cubicBezTo>
                  <a:pt x="1424964" y="6356456"/>
                  <a:pt x="1449118" y="6388469"/>
                  <a:pt x="1446099" y="6431153"/>
                </a:cubicBezTo>
                <a:cubicBezTo>
                  <a:pt x="1431002" y="6580550"/>
                  <a:pt x="1518558" y="6630349"/>
                  <a:pt x="1609132" y="6658805"/>
                </a:cubicBezTo>
                <a:cubicBezTo>
                  <a:pt x="1741974" y="6701489"/>
                  <a:pt x="1859720" y="6786859"/>
                  <a:pt x="1983504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29DB34B-C6E7-B826-3582-E1FBF6A5F2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4851" y="26455"/>
            <a:ext cx="9967149" cy="6859750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FFDFC2BB-7664-7DE8-2508-E88656A5950B}"/>
              </a:ext>
            </a:extLst>
          </p:cNvPr>
          <p:cNvSpPr/>
          <p:nvPr/>
        </p:nvSpPr>
        <p:spPr>
          <a:xfrm>
            <a:off x="8545906" y="586854"/>
            <a:ext cx="3505067" cy="245659"/>
          </a:xfrm>
          <a:prstGeom prst="rect">
            <a:avLst/>
          </a:prstGeom>
          <a:solidFill>
            <a:srgbClr val="92D050">
              <a:alpha val="30000"/>
            </a:srgbClr>
          </a:solidFill>
          <a:ln w="31750">
            <a:solidFill>
              <a:srgbClr val="92D05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6726C26C-5613-97BF-186C-17665C8E750D}"/>
              </a:ext>
            </a:extLst>
          </p:cNvPr>
          <p:cNvSpPr/>
          <p:nvPr/>
        </p:nvSpPr>
        <p:spPr>
          <a:xfrm>
            <a:off x="2224851" y="834787"/>
            <a:ext cx="5595316" cy="245659"/>
          </a:xfrm>
          <a:prstGeom prst="rect">
            <a:avLst/>
          </a:prstGeom>
          <a:solidFill>
            <a:srgbClr val="92D050">
              <a:alpha val="30000"/>
            </a:srgbClr>
          </a:solidFill>
          <a:ln w="31750">
            <a:solidFill>
              <a:srgbClr val="92D05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A72992E5-5FD3-DD8C-9993-2A99BDB2BFC7}"/>
              </a:ext>
            </a:extLst>
          </p:cNvPr>
          <p:cNvSpPr/>
          <p:nvPr/>
        </p:nvSpPr>
        <p:spPr>
          <a:xfrm>
            <a:off x="7820167" y="1518015"/>
            <a:ext cx="4135272" cy="245659"/>
          </a:xfrm>
          <a:prstGeom prst="rect">
            <a:avLst/>
          </a:prstGeom>
          <a:solidFill>
            <a:srgbClr val="92D050">
              <a:alpha val="30000"/>
            </a:srgbClr>
          </a:solidFill>
          <a:ln w="31750">
            <a:solidFill>
              <a:srgbClr val="92D05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48FD1940-C76D-F514-9001-2FE08AD152C6}"/>
              </a:ext>
            </a:extLst>
          </p:cNvPr>
          <p:cNvSpPr/>
          <p:nvPr/>
        </p:nvSpPr>
        <p:spPr>
          <a:xfrm>
            <a:off x="2224851" y="1877404"/>
            <a:ext cx="4189597" cy="245659"/>
          </a:xfrm>
          <a:prstGeom prst="rect">
            <a:avLst/>
          </a:prstGeom>
          <a:solidFill>
            <a:srgbClr val="92D050">
              <a:alpha val="30000"/>
            </a:srgbClr>
          </a:solidFill>
          <a:ln w="31750">
            <a:solidFill>
              <a:srgbClr val="92D05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5E0232DC-0594-A634-0E51-1F389D6C658A}"/>
              </a:ext>
            </a:extLst>
          </p:cNvPr>
          <p:cNvSpPr/>
          <p:nvPr/>
        </p:nvSpPr>
        <p:spPr>
          <a:xfrm>
            <a:off x="2224851" y="2431577"/>
            <a:ext cx="5404248" cy="245659"/>
          </a:xfrm>
          <a:prstGeom prst="rect">
            <a:avLst/>
          </a:prstGeom>
          <a:solidFill>
            <a:srgbClr val="92D050">
              <a:alpha val="30000"/>
            </a:srgbClr>
          </a:solidFill>
          <a:ln w="31750">
            <a:solidFill>
              <a:srgbClr val="92D05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56DC652B-A7DD-BB05-D1CD-59B1F805479F}"/>
              </a:ext>
            </a:extLst>
          </p:cNvPr>
          <p:cNvSpPr/>
          <p:nvPr/>
        </p:nvSpPr>
        <p:spPr>
          <a:xfrm>
            <a:off x="2909381" y="3306170"/>
            <a:ext cx="5636525" cy="245659"/>
          </a:xfrm>
          <a:prstGeom prst="rect">
            <a:avLst/>
          </a:prstGeom>
          <a:solidFill>
            <a:srgbClr val="92D050">
              <a:alpha val="30000"/>
            </a:srgbClr>
          </a:solidFill>
          <a:ln w="31750">
            <a:solidFill>
              <a:srgbClr val="92D05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2C8B41B5-E540-2C46-0879-277B7E0A3E8F}"/>
              </a:ext>
            </a:extLst>
          </p:cNvPr>
          <p:cNvSpPr/>
          <p:nvPr/>
        </p:nvSpPr>
        <p:spPr>
          <a:xfrm>
            <a:off x="11177516" y="3942348"/>
            <a:ext cx="873457" cy="245659"/>
          </a:xfrm>
          <a:prstGeom prst="rect">
            <a:avLst/>
          </a:prstGeom>
          <a:solidFill>
            <a:srgbClr val="92D050">
              <a:alpha val="30000"/>
            </a:srgbClr>
          </a:solidFill>
          <a:ln w="31750">
            <a:solidFill>
              <a:srgbClr val="92D05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39492E62-5893-033C-E944-9660A3B55B05}"/>
              </a:ext>
            </a:extLst>
          </p:cNvPr>
          <p:cNvSpPr/>
          <p:nvPr/>
        </p:nvSpPr>
        <p:spPr>
          <a:xfrm>
            <a:off x="9580729" y="4214462"/>
            <a:ext cx="1392072" cy="245659"/>
          </a:xfrm>
          <a:prstGeom prst="rect">
            <a:avLst/>
          </a:prstGeom>
          <a:solidFill>
            <a:srgbClr val="92D050">
              <a:alpha val="30000"/>
            </a:srgbClr>
          </a:solidFill>
          <a:ln w="31750">
            <a:solidFill>
              <a:srgbClr val="92D05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id="{A1D9DE80-1E38-6CD2-A1A6-071E70BDB2F4}"/>
              </a:ext>
            </a:extLst>
          </p:cNvPr>
          <p:cNvSpPr/>
          <p:nvPr/>
        </p:nvSpPr>
        <p:spPr>
          <a:xfrm>
            <a:off x="4661914" y="4521958"/>
            <a:ext cx="1588761" cy="245659"/>
          </a:xfrm>
          <a:prstGeom prst="rect">
            <a:avLst/>
          </a:prstGeom>
          <a:solidFill>
            <a:srgbClr val="92D050">
              <a:alpha val="30000"/>
            </a:srgbClr>
          </a:solidFill>
          <a:ln w="31750">
            <a:solidFill>
              <a:srgbClr val="92D05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4BBE65F8-CF60-1825-CC8D-D06D5234F612}"/>
              </a:ext>
            </a:extLst>
          </p:cNvPr>
          <p:cNvSpPr/>
          <p:nvPr/>
        </p:nvSpPr>
        <p:spPr>
          <a:xfrm>
            <a:off x="2224852" y="4853488"/>
            <a:ext cx="791304" cy="240838"/>
          </a:xfrm>
          <a:prstGeom prst="rect">
            <a:avLst/>
          </a:prstGeom>
          <a:solidFill>
            <a:srgbClr val="92D050">
              <a:alpha val="30000"/>
            </a:srgbClr>
          </a:solidFill>
          <a:ln w="31750">
            <a:solidFill>
              <a:srgbClr val="92D05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id="{AC59E6CE-D4D0-08BB-EA82-E11C0217425F}"/>
              </a:ext>
            </a:extLst>
          </p:cNvPr>
          <p:cNvSpPr/>
          <p:nvPr/>
        </p:nvSpPr>
        <p:spPr>
          <a:xfrm>
            <a:off x="4249299" y="5737746"/>
            <a:ext cx="5945579" cy="245659"/>
          </a:xfrm>
          <a:prstGeom prst="rect">
            <a:avLst/>
          </a:prstGeom>
          <a:solidFill>
            <a:srgbClr val="92D050">
              <a:alpha val="30000"/>
            </a:srgbClr>
          </a:solidFill>
          <a:ln w="31750">
            <a:solidFill>
              <a:srgbClr val="92D050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033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09672"/>
            <a:ext cx="12192000" cy="1438656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Bicubik" panose="02000503020000020004" pitchFamily="50" charset="0"/>
                <a:cs typeface="Arial" panose="020B0604020202020204" pitchFamily="34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011017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220621E-36C9-4FA2-B882-F8D2B0E52F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1DE3AE1-2723-08F3-20EF-03CD12E59EC6}"/>
              </a:ext>
            </a:extLst>
          </p:cNvPr>
          <p:cNvSpPr txBox="1"/>
          <p:nvPr/>
        </p:nvSpPr>
        <p:spPr>
          <a:xfrm>
            <a:off x="3587855" y="3218087"/>
            <a:ext cx="76370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accent6">
                    <a:lumMod val="7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ID 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проекта: 01/05/07-22/00129239</a:t>
            </a:r>
          </a:p>
        </p:txBody>
      </p:sp>
    </p:spTree>
    <p:extLst>
      <p:ext uri="{BB962C8B-B14F-4D97-AF65-F5344CB8AC3E}">
        <p14:creationId xmlns:p14="http://schemas.microsoft.com/office/powerpoint/2010/main" val="3502562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E7CA0815-2CCC-4F0B-A1D7-CAA595CD86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596077"/>
              </p:ext>
            </p:extLst>
          </p:nvPr>
        </p:nvGraphicFramePr>
        <p:xfrm>
          <a:off x="0" y="2"/>
          <a:ext cx="12192000" cy="6857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38700">
                  <a:extLst>
                    <a:ext uri="{9D8B030D-6E8A-4147-A177-3AD203B41FA5}">
                      <a16:colId xmlns:a16="http://schemas.microsoft.com/office/drawing/2014/main" val="3844690644"/>
                    </a:ext>
                  </a:extLst>
                </a:gridCol>
                <a:gridCol w="7353300">
                  <a:extLst>
                    <a:ext uri="{9D8B030D-6E8A-4147-A177-3AD203B41FA5}">
                      <a16:colId xmlns:a16="http://schemas.microsoft.com/office/drawing/2014/main" val="1868219317"/>
                    </a:ext>
                  </a:extLst>
                </a:gridCol>
              </a:tblGrid>
              <a:tr h="3210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Bicubik" panose="02000503020000020004" pitchFamily="50" charset="0"/>
                        </a:rPr>
                        <a:t>КоАП Сейчас</a:t>
                      </a:r>
                      <a:endParaRPr lang="ru-RU" sz="2000" dirty="0">
                        <a:effectLst/>
                        <a:latin typeface="Bicubik" panose="02000503020000020004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FFFF00"/>
                          </a:solidFill>
                          <a:effectLst/>
                          <a:latin typeface="Bicubik" panose="02000503020000020004" pitchFamily="50" charset="0"/>
                        </a:rPr>
                        <a:t>КоАП</a:t>
                      </a:r>
                      <a:r>
                        <a:rPr lang="ru-RU" sz="2000" dirty="0">
                          <a:effectLst/>
                          <a:latin typeface="Bicubik" panose="02000503020000020004" pitchFamily="50" charset="0"/>
                        </a:rPr>
                        <a:t> </a:t>
                      </a:r>
                      <a:r>
                        <a:rPr lang="ru-RU" sz="2000" dirty="0">
                          <a:solidFill>
                            <a:srgbClr val="FFFF00"/>
                          </a:solidFill>
                          <a:effectLst/>
                          <a:latin typeface="Bicubik" panose="02000503020000020004" pitchFamily="50" charset="0"/>
                        </a:rPr>
                        <a:t>Проект</a:t>
                      </a:r>
                      <a:r>
                        <a:rPr lang="ru-RU" sz="2000" dirty="0">
                          <a:effectLst/>
                          <a:latin typeface="Bicubik" panose="02000503020000020004" pitchFamily="50" charset="0"/>
                        </a:rPr>
                        <a:t> </a:t>
                      </a:r>
                      <a:endParaRPr lang="ru-RU" sz="2000" dirty="0">
                        <a:effectLst/>
                        <a:latin typeface="Bicubik" panose="02000503020000020004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0032794"/>
                  </a:ext>
                </a:extLst>
              </a:tr>
              <a:tr h="1846826">
                <a:tc>
                  <a:txBody>
                    <a:bodyPr/>
                    <a:lstStyle/>
                    <a:p>
                      <a:r>
                        <a:rPr lang="ru-RU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Статья 7.30. Нарушение порядка осуществления закупок товаров, работ, услуг для обеспечения государственных и муниципальных нужд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000" b="1" i="0" u="sng" strike="noStrike" kern="12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Статья 7.30</a:t>
                      </a:r>
                      <a:r>
                        <a:rPr lang="ru-RU" sz="2000" b="1" i="0" u="none" strike="noStrike" kern="12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20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Нарушение порядка </a:t>
                      </a:r>
                      <a:r>
                        <a:rPr lang="ru-RU" sz="2000" b="1" u="sng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планирования</a:t>
                      </a:r>
                      <a:r>
                        <a:rPr lang="ru-RU" sz="20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закупок</a:t>
                      </a:r>
                      <a:br>
                        <a:rPr lang="ru-RU" sz="20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0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</a:t>
                      </a:r>
                      <a:r>
                        <a:rPr lang="ru-RU" sz="2000" b="1" i="0" u="sng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определения поставщика </a:t>
                      </a:r>
                      <a:r>
                        <a:rPr lang="ru-RU" sz="20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(подрядчика, исполнителя) при осуществлении закупок товаров, работ, услуг для обеспечения государственных и муниципальных нужд, требований к порядку, сроку размещения информации и документов или направления для их размещения в государственных реестрах</a:t>
                      </a:r>
                      <a:endParaRPr lang="ru-RU" sz="2000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740672"/>
                  </a:ext>
                </a:extLst>
              </a:tr>
              <a:tr h="25547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Статья 7.31. Нарушение порядка ведения реестра контрактов, заключенных заказчиками, реестра контрактов, содержащего сведения, составляющие государственную тайну, реестра недобросовестных поставщиков (подрядчиков, исполнителей)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sng" strike="noStrike" kern="12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Статья 7.31</a:t>
                      </a:r>
                      <a:r>
                        <a:rPr lang="ru-RU" sz="2000" b="1" i="1" u="none" strike="noStrike" kern="12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20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Нарушение оператором электронной площадки, оператором специализированной электронной площадки установленных порядков проведения закупок для обеспечения государственных и муниципальных нужд, закупок отдельными видами юридических лиц в электронной форме, нарушение кредитной организацией установленных порядков блокирования и прекращения блокирования денежных средств на банковском счете участника таких закупок </a:t>
                      </a:r>
                      <a:endParaRPr lang="ru-RU" sz="2000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9268276"/>
                  </a:ext>
                </a:extLst>
              </a:tr>
              <a:tr h="13235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Статья 7.32. Нарушение порядка заключения, изменения контракта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sng" strike="noStrike" kern="12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Статья 7.32</a:t>
                      </a:r>
                      <a:r>
                        <a:rPr lang="ru-RU" sz="2000" b="1" i="1" u="none" strike="noStrike" kern="12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20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Нарушение порядка </a:t>
                      </a:r>
                      <a:r>
                        <a:rPr lang="ru-RU" sz="2000" b="1" u="sng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заключения, исполнения, изменения и расторжения </a:t>
                      </a:r>
                      <a:r>
                        <a:rPr lang="ru-RU" sz="20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контракта</a:t>
                      </a:r>
                      <a:r>
                        <a:rPr lang="en-US" sz="20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для обеспечения государственных</a:t>
                      </a:r>
                      <a:r>
                        <a:rPr lang="en-US" sz="20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муниципальных нужд, в том числе</a:t>
                      </a:r>
                      <a:r>
                        <a:rPr lang="en-US" sz="20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государственному оборонному заказу</a:t>
                      </a:r>
                      <a:r>
                        <a:rPr lang="ru-RU" sz="200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2258122"/>
                  </a:ext>
                </a:extLst>
              </a:tr>
              <a:tr h="811821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Статьи 7.29.3 (планирование), 7.31.1 (обеспечение), 7.32.5 (оплата), 7.32.6 (экспертное заключение) </a:t>
                      </a:r>
                      <a:r>
                        <a:rPr lang="ru-RU" sz="1800" b="1" i="0" u="sng" strike="noStrike" kern="1200" baseline="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исключаются,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но положения переносятся в другие статьи!!!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2090112"/>
                  </a:ext>
                </a:extLst>
              </a:tr>
            </a:tbl>
          </a:graphicData>
        </a:graphic>
      </p:graphicFrame>
      <p:sp>
        <p:nvSpPr>
          <p:cNvPr id="2" name="Стрелка: вправо 1">
            <a:extLst>
              <a:ext uri="{FF2B5EF4-FFF2-40B4-BE49-F238E27FC236}">
                <a16:creationId xmlns:a16="http://schemas.microsoft.com/office/drawing/2014/main" id="{6BEC8FF5-1A58-3640-209A-3ACDB7D963E7}"/>
              </a:ext>
            </a:extLst>
          </p:cNvPr>
          <p:cNvSpPr/>
          <p:nvPr/>
        </p:nvSpPr>
        <p:spPr>
          <a:xfrm>
            <a:off x="4559300" y="573526"/>
            <a:ext cx="596900" cy="1054100"/>
          </a:xfrm>
          <a:prstGeom prst="rightArrow">
            <a:avLst/>
          </a:prstGeom>
          <a:solidFill>
            <a:schemeClr val="accent5">
              <a:alpha val="1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id="{764003FE-8298-B4CB-9544-7FD052FC4FE3}"/>
              </a:ext>
            </a:extLst>
          </p:cNvPr>
          <p:cNvSpPr/>
          <p:nvPr/>
        </p:nvSpPr>
        <p:spPr>
          <a:xfrm>
            <a:off x="4559300" y="2812848"/>
            <a:ext cx="596900" cy="1054100"/>
          </a:xfrm>
          <a:prstGeom prst="rightArrow">
            <a:avLst/>
          </a:prstGeom>
          <a:solidFill>
            <a:schemeClr val="accent5">
              <a:alpha val="1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7073DF89-2BD2-B22A-1F40-494ECB40899C}"/>
              </a:ext>
            </a:extLst>
          </p:cNvPr>
          <p:cNvSpPr/>
          <p:nvPr/>
        </p:nvSpPr>
        <p:spPr>
          <a:xfrm>
            <a:off x="4559300" y="4752969"/>
            <a:ext cx="596900" cy="1054100"/>
          </a:xfrm>
          <a:prstGeom prst="rightArrow">
            <a:avLst/>
          </a:prstGeom>
          <a:solidFill>
            <a:schemeClr val="accent5">
              <a:alpha val="1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156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70CB6639-D968-4A37-8C96-AAA2004E34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376571"/>
              </p:ext>
            </p:extLst>
          </p:nvPr>
        </p:nvGraphicFramePr>
        <p:xfrm>
          <a:off x="0" y="8712"/>
          <a:ext cx="12192000" cy="68492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00011">
                  <a:extLst>
                    <a:ext uri="{9D8B030D-6E8A-4147-A177-3AD203B41FA5}">
                      <a16:colId xmlns:a16="http://schemas.microsoft.com/office/drawing/2014/main" val="3603135015"/>
                    </a:ext>
                  </a:extLst>
                </a:gridCol>
                <a:gridCol w="6091989">
                  <a:extLst>
                    <a:ext uri="{9D8B030D-6E8A-4147-A177-3AD203B41FA5}">
                      <a16:colId xmlns:a16="http://schemas.microsoft.com/office/drawing/2014/main" val="1418506736"/>
                    </a:ext>
                  </a:extLst>
                </a:gridCol>
              </a:tblGrid>
              <a:tr h="3463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Bicubik" panose="02000503020000020004" pitchFamily="50" charset="0"/>
                        </a:rPr>
                        <a:t>КоАП Сейчас</a:t>
                      </a:r>
                      <a:endParaRPr lang="ru-RU" sz="2000" dirty="0">
                        <a:effectLst/>
                        <a:latin typeface="Bicubik" panose="02000503020000020004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FFFF00"/>
                          </a:solidFill>
                          <a:effectLst/>
                          <a:latin typeface="Bicubik" panose="02000503020000020004" pitchFamily="50" charset="0"/>
                        </a:rPr>
                        <a:t>КоАП</a:t>
                      </a:r>
                      <a:r>
                        <a:rPr lang="ru-RU" sz="2000" dirty="0">
                          <a:effectLst/>
                          <a:latin typeface="Bicubik" panose="02000503020000020004" pitchFamily="50" charset="0"/>
                        </a:rPr>
                        <a:t> </a:t>
                      </a:r>
                      <a:r>
                        <a:rPr lang="ru-RU" sz="2000" dirty="0">
                          <a:solidFill>
                            <a:srgbClr val="FFFF00"/>
                          </a:solidFill>
                          <a:effectLst/>
                          <a:latin typeface="Bicubik" panose="02000503020000020004" pitchFamily="50" charset="0"/>
                        </a:rPr>
                        <a:t>Проект</a:t>
                      </a:r>
                      <a:r>
                        <a:rPr lang="ru-RU" sz="2000" dirty="0">
                          <a:effectLst/>
                          <a:latin typeface="Bicubik" panose="02000503020000020004" pitchFamily="50" charset="0"/>
                        </a:rPr>
                        <a:t> </a:t>
                      </a:r>
                      <a:endParaRPr lang="ru-RU" sz="2000" dirty="0">
                        <a:effectLst/>
                        <a:latin typeface="Bicubik" panose="02000503020000020004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2778256"/>
                  </a:ext>
                </a:extLst>
              </a:tr>
              <a:tr h="31458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u="sng" dirty="0">
                          <a:effectLst/>
                        </a:rPr>
                        <a:t>Часть 1 статьи  7.29</a:t>
                      </a:r>
                      <a:r>
                        <a:rPr lang="ru-RU" sz="1600" b="1" u="none" dirty="0">
                          <a:effectLst/>
                        </a:rPr>
                        <a:t>. </a:t>
                      </a:r>
                      <a:r>
                        <a:rPr lang="ru-RU" sz="1600" b="0" dirty="0">
                          <a:effectLst/>
                        </a:rPr>
                        <a:t>Принятие решения о способе определения поставщика (подрядчика, исполнителя), в том числе решения о закупке товаров, работ, услуг для обеспечения государственных и муниципальных нужд у единственного поставщика (подрядчика, исполнителя), с нарушением требований, установленных законодательством РФ о контрактной системе в сфере закупок товаров, работ, услуг для обеспечения государственных и муниципальных нужд, за исключением случаев, предусмотренных частями 2, 2.1 и 4 настоящей статьи -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0" dirty="0">
                          <a:effectLst/>
                        </a:rPr>
                        <a:t>влечет наложение административного штрафа на должностных лиц в размере 30 000 рублей.</a:t>
                      </a:r>
                      <a:endParaRPr lang="ru-RU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u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Часть 1 статьи  7.29.</a:t>
                      </a:r>
                      <a:r>
                        <a:rPr lang="en-US" sz="1800" b="0" u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ru-RU" sz="1800" b="1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Выбор способа</a:t>
                      </a:r>
                      <a:r>
                        <a:rPr lang="ru-RU" sz="1800" b="1" u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ru-RU" sz="1800" b="0" u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определения поставщика (подрядчика, исполнителя) </a:t>
                      </a:r>
                      <a:r>
                        <a:rPr lang="ru-RU" sz="1800" b="1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с нарушением требований</a:t>
                      </a:r>
                      <a:r>
                        <a:rPr lang="ru-RU" sz="1800" b="0" u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, установленных законодательством и иными нормативными правовыми актами РФ о контрактной системе в сфере закупок, а равно применение закрытого способа определения поставщика (подрядчика, исполнителя) без согласования с ФОИВ, уполномоченным Правительством РФ, или на условиях, отличных от согласованных с указанным органом, а также </a:t>
                      </a:r>
                      <a:r>
                        <a:rPr lang="ru-RU" sz="1800" b="1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заключение контракта с единственным поставщиком</a:t>
                      </a:r>
                      <a:r>
                        <a:rPr lang="ru-RU" sz="1800" b="0" u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(подрядчиком, исполнителем) </a:t>
                      </a:r>
                      <a:r>
                        <a:rPr lang="ru-RU" sz="1800" b="1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в случаях, не предусмотренных </a:t>
                      </a:r>
                      <a:r>
                        <a:rPr lang="ru-RU" sz="1800" b="0" u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законодательством и иными нормативными правовыми актами РФ о контрактной системе в сфере закупок, или </a:t>
                      </a:r>
                      <a:r>
                        <a:rPr lang="ru-RU" sz="1800" b="1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без согласования</a:t>
                      </a:r>
                      <a:r>
                        <a:rPr lang="ru-RU" sz="1800" b="0" u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с контрольным органом в сфере закупок в случаях, предусмотренных такими законодательством и нормативными правовыми актами, -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0" u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влечет наложение административного штрафа на должностных лиц в размере</a:t>
                      </a:r>
                      <a:r>
                        <a:rPr lang="en-US" sz="1800" b="0" u="non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ru-RU" sz="1800" b="1" u="sng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от 30 000 до 50 000 рублей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3672432"/>
                  </a:ext>
                </a:extLst>
              </a:tr>
              <a:tr h="14361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50" b="0" u="sng" dirty="0">
                          <a:effectLst/>
                        </a:rPr>
                        <a:t>Часть  2 статьи  7.29</a:t>
                      </a:r>
                      <a:r>
                        <a:rPr lang="ru-RU" sz="1050" b="0" dirty="0">
                          <a:effectLst/>
                        </a:rPr>
                        <a:t>. Принятие решения о способе определения поставщика (подрядчика, исполнителя), в том числе решения о закупке товаров, работ, услуг для обеспечения государственных и муниципальных нужд у единственного поставщика (подрядчика, исполнителя), в случае, если определение поставщика (подрядчика, исполнителя) в соответствии с законодательством РФ о контрактной системе в сфере закупок должно осуществляться путем проведения конкурса или аукциона, -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50" b="0" dirty="0">
                          <a:effectLst/>
                        </a:rPr>
                        <a:t>влечет наложение административного штрафа на должностных лиц в размере </a:t>
                      </a:r>
                      <a:r>
                        <a:rPr lang="en-US" sz="1050" b="0" dirty="0">
                          <a:effectLst/>
                        </a:rPr>
                        <a:t>50 000</a:t>
                      </a:r>
                      <a:r>
                        <a:rPr lang="ru-RU" sz="1050" b="0" dirty="0">
                          <a:effectLst/>
                        </a:rPr>
                        <a:t> рублей.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>
                          <a:effectLst/>
                        </a:rPr>
                        <a:t> 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9964830"/>
                  </a:ext>
                </a:extLst>
              </a:tr>
              <a:tr h="8653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50" b="0" u="sng" dirty="0">
                          <a:effectLst/>
                        </a:rPr>
                        <a:t>Часть 2.1 статьи  7.29</a:t>
                      </a:r>
                      <a:r>
                        <a:rPr lang="ru-RU" sz="1050" b="0" dirty="0">
                          <a:effectLst/>
                        </a:rPr>
                        <a:t>. Принятие решения о проведении конкурса с ограниченным участием, закрытого конкурса с ограниченным участием, двухэтапного конкурса, закрытого двухэтапного конкурса, закрытого конкурса, закрытого аукциона …. –</a:t>
                      </a:r>
                      <a:endParaRPr lang="en-US" sz="1050" b="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50" b="0" dirty="0">
                          <a:effectLst/>
                        </a:rPr>
                        <a:t>влечет наложение административного штрафа на должностных лиц в размере </a:t>
                      </a:r>
                      <a:r>
                        <a:rPr lang="en-US" sz="1050" b="0" dirty="0">
                          <a:effectLst/>
                        </a:rPr>
                        <a:t>50 000</a:t>
                      </a:r>
                      <a:r>
                        <a:rPr lang="ru-RU" sz="1050" b="0" dirty="0">
                          <a:effectLst/>
                        </a:rPr>
                        <a:t> рублей.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0" dirty="0">
                          <a:effectLst/>
                        </a:rPr>
                        <a:t> 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7460184"/>
                  </a:ext>
                </a:extLst>
              </a:tr>
              <a:tr h="10556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50" b="0" u="sng" dirty="0">
                          <a:effectLst/>
                        </a:rPr>
                        <a:t>Часть </a:t>
                      </a:r>
                      <a:r>
                        <a:rPr lang="en-US" sz="1050" b="0" u="sng" dirty="0">
                          <a:effectLst/>
                        </a:rPr>
                        <a:t>4</a:t>
                      </a:r>
                      <a:r>
                        <a:rPr lang="ru-RU" sz="1050" b="0" u="sng" dirty="0">
                          <a:effectLst/>
                        </a:rPr>
                        <a:t> статьи  7.29</a:t>
                      </a:r>
                      <a:r>
                        <a:rPr lang="ru-RU" sz="1050" b="0" dirty="0">
                          <a:effectLst/>
                        </a:rPr>
                        <a:t>. Принятие решения о размещении государственного оборонного заказа у единственного поставщика (подрядчика, исполнителя) в случае, если определение поставщика (подрядчика, исполнителя) в соответствии с законодательством РФ о контрактной системе в сфере закупок должно осуществляться путем проведения конкурса или аукциона, -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50" b="0" dirty="0">
                          <a:effectLst/>
                        </a:rPr>
                        <a:t>влечет наложение административного штрафа на должностных лиц в размере </a:t>
                      </a:r>
                      <a:r>
                        <a:rPr lang="en-US" sz="1050" b="0" dirty="0">
                          <a:effectLst/>
                        </a:rPr>
                        <a:t>100 000</a:t>
                      </a:r>
                      <a:r>
                        <a:rPr lang="ru-RU" sz="1050" b="0" dirty="0">
                          <a:effectLst/>
                        </a:rPr>
                        <a:t> рублей.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0557776"/>
                  </a:ext>
                </a:extLst>
              </a:tr>
            </a:tbl>
          </a:graphicData>
        </a:graphic>
      </p:graphicFrame>
      <p:sp>
        <p:nvSpPr>
          <p:cNvPr id="3" name="Знак умножения 2">
            <a:extLst>
              <a:ext uri="{FF2B5EF4-FFF2-40B4-BE49-F238E27FC236}">
                <a16:creationId xmlns:a16="http://schemas.microsoft.com/office/drawing/2014/main" id="{322CA037-2519-48D1-B7E4-59151CAFFBEA}"/>
              </a:ext>
            </a:extLst>
          </p:cNvPr>
          <p:cNvSpPr/>
          <p:nvPr/>
        </p:nvSpPr>
        <p:spPr>
          <a:xfrm>
            <a:off x="-1588169" y="2983360"/>
            <a:ext cx="9168063" cy="4319807"/>
          </a:xfrm>
          <a:prstGeom prst="mathMultiply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964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CD5108A5-796E-4213-8103-D4366525B1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469449"/>
              </p:ext>
            </p:extLst>
          </p:nvPr>
        </p:nvGraphicFramePr>
        <p:xfrm>
          <a:off x="0" y="0"/>
          <a:ext cx="12192000" cy="6857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455582758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3629423452"/>
                    </a:ext>
                  </a:extLst>
                </a:gridCol>
              </a:tblGrid>
              <a:tr h="4034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Bicubik" panose="02000503020000020004" pitchFamily="50" charset="0"/>
                        </a:rPr>
                        <a:t>КоАП Сейчас</a:t>
                      </a:r>
                      <a:endParaRPr lang="ru-RU" sz="2400" dirty="0">
                        <a:effectLst/>
                        <a:latin typeface="Bicubik" panose="02000503020000020004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rgbClr val="FFFF00"/>
                          </a:solidFill>
                          <a:effectLst/>
                          <a:latin typeface="Bicubik" panose="02000503020000020004" pitchFamily="50" charset="0"/>
                        </a:rPr>
                        <a:t>КоАП</a:t>
                      </a:r>
                      <a:r>
                        <a:rPr lang="ru-RU" sz="2400" dirty="0">
                          <a:effectLst/>
                          <a:latin typeface="Bicubik" panose="02000503020000020004" pitchFamily="50" charset="0"/>
                        </a:rPr>
                        <a:t> </a:t>
                      </a:r>
                      <a:r>
                        <a:rPr lang="ru-RU" sz="2400" dirty="0">
                          <a:solidFill>
                            <a:srgbClr val="FFFF00"/>
                          </a:solidFill>
                          <a:effectLst/>
                          <a:latin typeface="Bicubik" panose="02000503020000020004" pitchFamily="50" charset="0"/>
                        </a:rPr>
                        <a:t>Проект</a:t>
                      </a:r>
                      <a:r>
                        <a:rPr lang="ru-RU" sz="2400" dirty="0">
                          <a:effectLst/>
                          <a:latin typeface="Bicubik" panose="02000503020000020004" pitchFamily="50" charset="0"/>
                        </a:rPr>
                        <a:t> </a:t>
                      </a:r>
                      <a:endParaRPr lang="ru-RU" sz="2400" dirty="0">
                        <a:effectLst/>
                        <a:latin typeface="Bicubik" panose="02000503020000020004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16438"/>
                  </a:ext>
                </a:extLst>
              </a:tr>
              <a:tr h="419061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Неправильный выбор способа закупки: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578362"/>
                  </a:ext>
                </a:extLst>
              </a:tr>
              <a:tr h="528947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/>
                        <a:t>50 000 </a:t>
                      </a:r>
                      <a:r>
                        <a:rPr lang="ru-RU" sz="2400" b="1" i="1" dirty="0"/>
                        <a:t>р.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>
                          <a:highlight>
                            <a:srgbClr val="00FF00"/>
                          </a:highlight>
                        </a:rPr>
                        <a:t>30</a:t>
                      </a:r>
                      <a:r>
                        <a:rPr lang="en-US" sz="2400" b="1" i="1" dirty="0">
                          <a:highlight>
                            <a:srgbClr val="00FF00"/>
                          </a:highlight>
                        </a:rPr>
                        <a:t> 000</a:t>
                      </a:r>
                      <a:r>
                        <a:rPr lang="ru-RU" sz="2400" b="1" i="1" dirty="0">
                          <a:highlight>
                            <a:srgbClr val="00FF00"/>
                          </a:highlight>
                        </a:rPr>
                        <a:t> – 50 000 р.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418250"/>
                  </a:ext>
                </a:extLst>
              </a:tr>
              <a:tr h="419061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Нарушения при планировании закупок: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7590365"/>
                  </a:ext>
                </a:extLst>
              </a:tr>
              <a:tr h="554727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/>
                        <a:t>5 000 – 30 000 р.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u="sng" dirty="0">
                          <a:highlight>
                            <a:srgbClr val="00FF00"/>
                          </a:highlight>
                        </a:rPr>
                        <a:t>предупреждение</a:t>
                      </a:r>
                      <a:r>
                        <a:rPr lang="ru-RU" sz="2400" b="1" i="1" dirty="0">
                          <a:highlight>
                            <a:srgbClr val="00FF00"/>
                          </a:highlight>
                        </a:rPr>
                        <a:t> или 5 000 – 10 000 р.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1251"/>
                  </a:ext>
                </a:extLst>
              </a:tr>
              <a:tr h="419061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Нарушение правил нормирования: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1730508"/>
                  </a:ext>
                </a:extLst>
              </a:tr>
              <a:tr h="59477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/>
                        <a:t>20 000 – 50 000 р.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>
                          <a:highlight>
                            <a:srgbClr val="00FF00"/>
                          </a:highlight>
                        </a:rPr>
                        <a:t>10 000 – 20 000 р.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074521"/>
                  </a:ext>
                </a:extLst>
              </a:tr>
              <a:tr h="419061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Нарушение порядка обоснования НМЦК: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781357"/>
                  </a:ext>
                </a:extLst>
              </a:tr>
              <a:tr h="634813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/>
                        <a:t>10 000 р.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>
                          <a:highlight>
                            <a:srgbClr val="FF0000"/>
                          </a:highlight>
                        </a:rPr>
                        <a:t>1 % НМЦК, но в рамках 10 000 – 50 000 р.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7359726"/>
                  </a:ext>
                </a:extLst>
              </a:tr>
              <a:tr h="354590">
                <a:tc gridSpan="2">
                  <a:txBody>
                    <a:bodyPr/>
                    <a:lstStyle/>
                    <a:p>
                      <a:r>
                        <a:rPr lang="ru-RU" sz="1600" b="1" dirty="0"/>
                        <a:t>Нарушение требований к документам (извещению, проекту контракта, ТЗ), срокам их размещения (за исключением госреестров):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345646"/>
                  </a:ext>
                </a:extLst>
              </a:tr>
              <a:tr h="11369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i="1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1" dirty="0"/>
                        <a:t>3 000 р.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>
                          <a:highlight>
                            <a:srgbClr val="FF0000"/>
                          </a:highlight>
                        </a:rPr>
                        <a:t>3 000 – 10 000 р.</a:t>
                      </a:r>
                    </a:p>
                    <a:p>
                      <a:pPr algn="ctr"/>
                      <a:endParaRPr lang="ru-RU" sz="1000" b="1" i="1" dirty="0">
                        <a:highlight>
                          <a:srgbClr val="FF0000"/>
                        </a:highlight>
                      </a:endParaRPr>
                    </a:p>
                    <a:p>
                      <a:pPr algn="ctr"/>
                      <a:r>
                        <a:rPr lang="ru-RU" sz="2000" b="1" i="1" dirty="0"/>
                        <a:t>      </a:t>
                      </a:r>
                      <a:r>
                        <a:rPr lang="ru-RU" sz="2000" b="1" i="1" dirty="0">
                          <a:highlight>
                            <a:srgbClr val="FF0000"/>
                          </a:highlight>
                        </a:rPr>
                        <a:t>не менее 1% НМЦК, но в рамках 10 000 – 50 000 р.</a:t>
                      </a:r>
                    </a:p>
                    <a:p>
                      <a:pPr algn="ctr"/>
                      <a:r>
                        <a:rPr lang="ru-RU" sz="1400" b="0" i="1" dirty="0"/>
                        <a:t>(если ограничение количества участников закупки)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8849119"/>
                  </a:ext>
                </a:extLst>
              </a:tr>
              <a:tr h="419061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Нарушения на этапе заключения контракта: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Нарушения на этапе заключения контракта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0728746"/>
                  </a:ext>
                </a:extLst>
              </a:tr>
              <a:tr h="554435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/>
                        <a:t>50 000 р.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>
                          <a:highlight>
                            <a:srgbClr val="00FF00"/>
                          </a:highlight>
                        </a:rPr>
                        <a:t>5 000 – 30 000 р.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9259288"/>
                  </a:ext>
                </a:extLst>
              </a:tr>
            </a:tbl>
          </a:graphicData>
        </a:graphic>
      </p:graphicFrame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CC433794-0EA8-9B98-E3C4-021ACC9AF803}"/>
              </a:ext>
            </a:extLst>
          </p:cNvPr>
          <p:cNvSpPr/>
          <p:nvPr/>
        </p:nvSpPr>
        <p:spPr>
          <a:xfrm>
            <a:off x="4244454" y="735327"/>
            <a:ext cx="2074459" cy="54610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id="{C7B76925-600A-D9AB-6E22-EDBD8946211A}"/>
              </a:ext>
            </a:extLst>
          </p:cNvPr>
          <p:cNvSpPr/>
          <p:nvPr/>
        </p:nvSpPr>
        <p:spPr>
          <a:xfrm>
            <a:off x="4244454" y="1639473"/>
            <a:ext cx="2074459" cy="54610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8BBA39AF-4AA8-BF42-9F16-A8DB81045957}"/>
              </a:ext>
            </a:extLst>
          </p:cNvPr>
          <p:cNvSpPr/>
          <p:nvPr/>
        </p:nvSpPr>
        <p:spPr>
          <a:xfrm>
            <a:off x="4244454" y="6267446"/>
            <a:ext cx="2074459" cy="54610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ED743156-9604-E0A5-CC86-C7D169F5284E}"/>
              </a:ext>
            </a:extLst>
          </p:cNvPr>
          <p:cNvSpPr/>
          <p:nvPr/>
        </p:nvSpPr>
        <p:spPr>
          <a:xfrm>
            <a:off x="4244454" y="3744540"/>
            <a:ext cx="2074459" cy="54610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: вправо 8">
            <a:extLst>
              <a:ext uri="{FF2B5EF4-FFF2-40B4-BE49-F238E27FC236}">
                <a16:creationId xmlns:a16="http://schemas.microsoft.com/office/drawing/2014/main" id="{11238265-BC8F-FC50-C315-B1B5B80A838C}"/>
              </a:ext>
            </a:extLst>
          </p:cNvPr>
          <p:cNvSpPr/>
          <p:nvPr/>
        </p:nvSpPr>
        <p:spPr>
          <a:xfrm>
            <a:off x="4244454" y="5005254"/>
            <a:ext cx="2074459" cy="54610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вправо 10">
            <a:extLst>
              <a:ext uri="{FF2B5EF4-FFF2-40B4-BE49-F238E27FC236}">
                <a16:creationId xmlns:a16="http://schemas.microsoft.com/office/drawing/2014/main" id="{CFB6BA00-CD2C-E56C-D181-225B5BEC3182}"/>
              </a:ext>
            </a:extLst>
          </p:cNvPr>
          <p:cNvSpPr/>
          <p:nvPr/>
        </p:nvSpPr>
        <p:spPr>
          <a:xfrm>
            <a:off x="4244454" y="2661379"/>
            <a:ext cx="2074459" cy="54610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449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CD5108A5-796E-4213-8103-D4366525B1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201742"/>
              </p:ext>
            </p:extLst>
          </p:nvPr>
        </p:nvGraphicFramePr>
        <p:xfrm>
          <a:off x="0" y="2"/>
          <a:ext cx="12192000" cy="68579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455582758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3629423452"/>
                    </a:ext>
                  </a:extLst>
                </a:gridCol>
              </a:tblGrid>
              <a:tr h="4896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Bicubik" panose="02000503020000020004" pitchFamily="50" charset="0"/>
                        </a:rPr>
                        <a:t>КоАП Сейчас</a:t>
                      </a:r>
                      <a:endParaRPr lang="ru-RU" sz="2400" dirty="0">
                        <a:effectLst/>
                        <a:latin typeface="Bicubik" panose="02000503020000020004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solidFill>
                            <a:srgbClr val="FFFF00"/>
                          </a:solidFill>
                          <a:effectLst/>
                          <a:latin typeface="Bicubik" panose="02000503020000020004" pitchFamily="50" charset="0"/>
                        </a:rPr>
                        <a:t>КоАП</a:t>
                      </a:r>
                      <a:r>
                        <a:rPr lang="ru-RU" sz="2400" dirty="0">
                          <a:effectLst/>
                          <a:latin typeface="Bicubik" panose="02000503020000020004" pitchFamily="50" charset="0"/>
                        </a:rPr>
                        <a:t> </a:t>
                      </a:r>
                      <a:r>
                        <a:rPr lang="ru-RU" sz="2400" dirty="0">
                          <a:solidFill>
                            <a:srgbClr val="FFFF00"/>
                          </a:solidFill>
                          <a:effectLst/>
                          <a:latin typeface="Bicubik" panose="02000503020000020004" pitchFamily="50" charset="0"/>
                        </a:rPr>
                        <a:t>Проект</a:t>
                      </a:r>
                      <a:r>
                        <a:rPr lang="ru-RU" sz="2400" dirty="0">
                          <a:effectLst/>
                          <a:latin typeface="Bicubik" panose="02000503020000020004" pitchFamily="50" charset="0"/>
                        </a:rPr>
                        <a:t> </a:t>
                      </a:r>
                      <a:endParaRPr lang="ru-RU" sz="2400" dirty="0">
                        <a:effectLst/>
                        <a:latin typeface="Bicubik" panose="02000503020000020004" pitchFamily="50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16438"/>
                  </a:ext>
                </a:extLst>
              </a:tr>
              <a:tr h="52671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Незаконное изменение условий контракта:</a:t>
                      </a:r>
                      <a:endParaRPr lang="ru-RU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578362"/>
                  </a:ext>
                </a:extLst>
              </a:tr>
              <a:tr h="1005537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/>
                        <a:t>20 000 р. (</a:t>
                      </a:r>
                      <a:r>
                        <a:rPr lang="ru-RU" sz="2400" b="1" i="1" dirty="0" err="1"/>
                        <a:t>физ</a:t>
                      </a:r>
                      <a:r>
                        <a:rPr lang="ru-RU" sz="2400" b="1" i="1" dirty="0"/>
                        <a:t>)</a:t>
                      </a:r>
                    </a:p>
                    <a:p>
                      <a:pPr algn="ctr"/>
                      <a:r>
                        <a:rPr lang="ru-RU" sz="2400" b="1" i="1" dirty="0"/>
                        <a:t>200 000 р. (юр.)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>
                          <a:highlight>
                            <a:srgbClr val="FFFF00"/>
                          </a:highlight>
                        </a:rPr>
                        <a:t>10 000 – 50 000 р. (физ.)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dirty="0">
                          <a:highlight>
                            <a:srgbClr val="00FF00"/>
                          </a:highlight>
                        </a:rPr>
                        <a:t>100 000 – 200 000 р. (юр.)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418250"/>
                  </a:ext>
                </a:extLst>
              </a:tr>
              <a:tr h="52671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/>
                        <a:t>Приемка того что нельзя принимать: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7590365"/>
                  </a:ext>
                </a:extLst>
              </a:tr>
              <a:tr h="574591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/>
                        <a:t>20 000 – </a:t>
                      </a:r>
                      <a:r>
                        <a:rPr lang="en-US" sz="2400" b="1" i="1" dirty="0"/>
                        <a:t>50</a:t>
                      </a:r>
                      <a:r>
                        <a:rPr lang="ru-RU" sz="2400" b="1" i="1" dirty="0"/>
                        <a:t> </a:t>
                      </a:r>
                      <a:r>
                        <a:rPr lang="en-US" sz="2400" b="1" i="1" dirty="0"/>
                        <a:t>000 </a:t>
                      </a:r>
                      <a:r>
                        <a:rPr lang="ru-RU" sz="2400" b="1" i="1" dirty="0"/>
                        <a:t>р.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>
                          <a:highlight>
                            <a:srgbClr val="FF0000"/>
                          </a:highlight>
                        </a:rPr>
                        <a:t>1% НМЦК, но в рамках 50 000 – 200 000 р.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521251"/>
                  </a:ext>
                </a:extLst>
              </a:tr>
              <a:tr h="52671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/>
                        <a:t>Нарушение требований к приемке: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1730508"/>
                  </a:ext>
                </a:extLst>
              </a:tr>
              <a:tr h="5745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dirty="0"/>
                        <a:t>2</a:t>
                      </a:r>
                      <a:r>
                        <a:rPr lang="en-US" sz="2400" b="1" i="1" dirty="0"/>
                        <a:t>0 000 </a:t>
                      </a:r>
                      <a:r>
                        <a:rPr lang="ru-RU" sz="2400" b="1" i="1" dirty="0"/>
                        <a:t>р.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>
                          <a:highlight>
                            <a:srgbClr val="00FF00"/>
                          </a:highlight>
                        </a:rPr>
                        <a:t>10 000 – 20 000 р.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6074521"/>
                  </a:ext>
                </a:extLst>
              </a:tr>
              <a:tr h="52671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/>
                        <a:t>Нарушение срока оплаты по контрактам: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781357"/>
                  </a:ext>
                </a:extLst>
              </a:tr>
              <a:tr h="5745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dirty="0"/>
                        <a:t>30 000 – 50 0000 р.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dirty="0">
                          <a:highlight>
                            <a:srgbClr val="00FF00"/>
                          </a:highlight>
                        </a:rPr>
                        <a:t>10 000 – 50 0000 р.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7359726"/>
                  </a:ext>
                </a:extLst>
              </a:tr>
              <a:tr h="52671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/>
                        <a:t>Нарушение порядка расторжения контракта в одностороннем порядке: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345646"/>
                  </a:ext>
                </a:extLst>
              </a:tr>
              <a:tr h="1005537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/>
                        <a:t>50 000 р. (физ.)</a:t>
                      </a:r>
                    </a:p>
                    <a:p>
                      <a:pPr algn="ctr"/>
                      <a:r>
                        <a:rPr lang="ru-RU" sz="2400" b="1" i="1" dirty="0"/>
                        <a:t>200 000 р. (юр.)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>
                          <a:highlight>
                            <a:srgbClr val="00FF00"/>
                          </a:highlight>
                        </a:rPr>
                        <a:t>10 000 – 50 000 р. (физ.)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dirty="0">
                          <a:highlight>
                            <a:srgbClr val="00FF00"/>
                          </a:highlight>
                        </a:rPr>
                        <a:t>100 000 – 200 000 р. (юр.)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8849119"/>
                  </a:ext>
                </a:extLst>
              </a:tr>
            </a:tbl>
          </a:graphicData>
        </a:graphic>
      </p:graphicFrame>
      <p:sp>
        <p:nvSpPr>
          <p:cNvPr id="3" name="Стрелка: вправо 2">
            <a:extLst>
              <a:ext uri="{FF2B5EF4-FFF2-40B4-BE49-F238E27FC236}">
                <a16:creationId xmlns:a16="http://schemas.microsoft.com/office/drawing/2014/main" id="{2C4ECE24-F883-0535-9CF5-659DF6A86BF1}"/>
              </a:ext>
            </a:extLst>
          </p:cNvPr>
          <p:cNvSpPr/>
          <p:nvPr/>
        </p:nvSpPr>
        <p:spPr>
          <a:xfrm>
            <a:off x="4318000" y="3644894"/>
            <a:ext cx="2000250" cy="54610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B267ADB7-ABE6-1BB4-AC8C-1360871ED953}"/>
              </a:ext>
            </a:extLst>
          </p:cNvPr>
          <p:cNvSpPr/>
          <p:nvPr/>
        </p:nvSpPr>
        <p:spPr>
          <a:xfrm>
            <a:off x="4292600" y="2463796"/>
            <a:ext cx="2000250" cy="54610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8FFD8B73-D689-8F6D-6A99-7F72394A167C}"/>
              </a:ext>
            </a:extLst>
          </p:cNvPr>
          <p:cNvSpPr/>
          <p:nvPr/>
        </p:nvSpPr>
        <p:spPr>
          <a:xfrm>
            <a:off x="4292600" y="4705348"/>
            <a:ext cx="2000250" cy="54610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153857E0-D9C4-35D3-A096-AFF8F624DF8C}"/>
              </a:ext>
            </a:extLst>
          </p:cNvPr>
          <p:cNvSpPr/>
          <p:nvPr/>
        </p:nvSpPr>
        <p:spPr>
          <a:xfrm>
            <a:off x="4292600" y="5981699"/>
            <a:ext cx="2000250" cy="54610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7E418FFB-D023-9583-1BD4-676F10546301}"/>
              </a:ext>
            </a:extLst>
          </p:cNvPr>
          <p:cNvSpPr/>
          <p:nvPr/>
        </p:nvSpPr>
        <p:spPr>
          <a:xfrm>
            <a:off x="4318000" y="1187445"/>
            <a:ext cx="2000250" cy="546100"/>
          </a:xfrm>
          <a:prstGeom prst="rightArrow">
            <a:avLst/>
          </a:prstGeom>
          <a:gradFill>
            <a:gsLst>
              <a:gs pos="100000">
                <a:schemeClr val="accent4"/>
              </a:gs>
              <a:gs pos="0">
                <a:schemeClr val="accent4"/>
              </a:gs>
              <a:gs pos="50000">
                <a:schemeClr val="accent4"/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</a:gsLst>
          </a:gradFill>
          <a:ln>
            <a:solidFill>
              <a:schemeClr val="accent4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875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7A0D797-122E-46C5-8B50-FFF776D5F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10495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F96E227-76C1-0F5B-891E-DBAAF1F5317F}"/>
              </a:ext>
            </a:extLst>
          </p:cNvPr>
          <p:cNvSpPr/>
          <p:nvPr/>
        </p:nvSpPr>
        <p:spPr>
          <a:xfrm>
            <a:off x="582574" y="2341984"/>
            <a:ext cx="3620873" cy="662473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9D66981-665B-0D16-DF85-A4D982F60D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5350" y="2459367"/>
            <a:ext cx="842283" cy="89134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1BB4F44-9516-FF8A-803A-CC3529DE01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17633" y="3104053"/>
            <a:ext cx="1536111" cy="89134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A3CEBA8-BCE9-F30A-7DA6-AC8124A436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14782" y="3620771"/>
            <a:ext cx="1393402" cy="74926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CC071E1-B1A4-A39D-9515-9AE4E61AB5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9449" y="0"/>
            <a:ext cx="4933950" cy="603885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5C06061-EB78-CC09-E788-BED53A1EAB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28549" y="4194413"/>
            <a:ext cx="913227" cy="1335031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9B1231D-D431-E8D9-5D3D-C5113B2880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8626" y="4460215"/>
            <a:ext cx="1309558" cy="1069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500AF629-AEA2-CC9F-D216-549A437F6B43}"/>
              </a:ext>
            </a:extLst>
          </p:cNvPr>
          <p:cNvCxnSpPr>
            <a:cxnSpLocks/>
          </p:cNvCxnSpPr>
          <p:nvPr/>
        </p:nvCxnSpPr>
        <p:spPr>
          <a:xfrm>
            <a:off x="5423667" y="3680706"/>
            <a:ext cx="379653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E7E4C5D9-55AE-29C5-4C84-A2EAF253CAA3}"/>
              </a:ext>
            </a:extLst>
          </p:cNvPr>
          <p:cNvCxnSpPr>
            <a:cxnSpLocks/>
          </p:cNvCxnSpPr>
          <p:nvPr/>
        </p:nvCxnSpPr>
        <p:spPr>
          <a:xfrm>
            <a:off x="4575942" y="3856918"/>
            <a:ext cx="379653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8698A319-D426-64E6-C631-AEAB7CFE50FE}"/>
              </a:ext>
            </a:extLst>
          </p:cNvPr>
          <p:cNvCxnSpPr>
            <a:cxnSpLocks/>
          </p:cNvCxnSpPr>
          <p:nvPr/>
        </p:nvCxnSpPr>
        <p:spPr>
          <a:xfrm>
            <a:off x="4575941" y="4228393"/>
            <a:ext cx="464425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0B418EDF-AD69-BCA8-3C19-C1837BA61500}"/>
              </a:ext>
            </a:extLst>
          </p:cNvPr>
          <p:cNvCxnSpPr>
            <a:cxnSpLocks/>
          </p:cNvCxnSpPr>
          <p:nvPr/>
        </p:nvCxnSpPr>
        <p:spPr>
          <a:xfrm>
            <a:off x="6409504" y="4599868"/>
            <a:ext cx="28106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1F203F27-2762-852D-F289-60BA2038F70D}"/>
              </a:ext>
            </a:extLst>
          </p:cNvPr>
          <p:cNvCxnSpPr>
            <a:cxnSpLocks/>
          </p:cNvCxnSpPr>
          <p:nvPr/>
        </p:nvCxnSpPr>
        <p:spPr>
          <a:xfrm>
            <a:off x="4575941" y="4784018"/>
            <a:ext cx="402195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ED1E87BF-54C1-3094-62E9-F06E0BD04922}"/>
              </a:ext>
            </a:extLst>
          </p:cNvPr>
          <p:cNvCxnSpPr>
            <a:cxnSpLocks/>
          </p:cNvCxnSpPr>
          <p:nvPr/>
        </p:nvCxnSpPr>
        <p:spPr>
          <a:xfrm>
            <a:off x="4915444" y="4960231"/>
            <a:ext cx="209971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A947580E-0608-2D37-5150-206E51690C59}"/>
              </a:ext>
            </a:extLst>
          </p:cNvPr>
          <p:cNvCxnSpPr>
            <a:cxnSpLocks/>
          </p:cNvCxnSpPr>
          <p:nvPr/>
        </p:nvCxnSpPr>
        <p:spPr>
          <a:xfrm>
            <a:off x="4915444" y="5155493"/>
            <a:ext cx="43047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97126F38-63FE-37D8-93E0-8C66B3D02734}"/>
              </a:ext>
            </a:extLst>
          </p:cNvPr>
          <p:cNvCxnSpPr>
            <a:cxnSpLocks/>
          </p:cNvCxnSpPr>
          <p:nvPr/>
        </p:nvCxnSpPr>
        <p:spPr>
          <a:xfrm>
            <a:off x="4533079" y="5331706"/>
            <a:ext cx="14322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C1F94B20-5EAD-118C-3EE5-BF03ADD9B834}"/>
              </a:ext>
            </a:extLst>
          </p:cNvPr>
          <p:cNvCxnSpPr>
            <a:cxnSpLocks/>
          </p:cNvCxnSpPr>
          <p:nvPr/>
        </p:nvCxnSpPr>
        <p:spPr>
          <a:xfrm>
            <a:off x="4575941" y="4388375"/>
            <a:ext cx="73900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359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927E5A0-CB4B-409F-A04C-501CDF4248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28825" cy="68580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6DF8E6A-86F6-4844-8526-B5F368ED64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6530" y="0"/>
            <a:ext cx="4056952" cy="685800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4187403-4966-4FD2-8FE0-28F65ACC6B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3482" y="0"/>
            <a:ext cx="3855720" cy="6858000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CCC1B48E-CFE7-4B1C-B190-12BF8F7D4786}"/>
              </a:ext>
            </a:extLst>
          </p:cNvPr>
          <p:cNvSpPr/>
          <p:nvPr/>
        </p:nvSpPr>
        <p:spPr>
          <a:xfrm>
            <a:off x="671209" y="2071991"/>
            <a:ext cx="3458962" cy="50584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56D9B31A-B1F6-4D20-A3EA-4437EF93F0DC}"/>
              </a:ext>
            </a:extLst>
          </p:cNvPr>
          <p:cNvSpPr/>
          <p:nvPr/>
        </p:nvSpPr>
        <p:spPr>
          <a:xfrm>
            <a:off x="8444516" y="2412459"/>
            <a:ext cx="3598327" cy="311285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815EB9D8-8C9C-4164-BFDF-F5FC917BDB9E}"/>
              </a:ext>
            </a:extLst>
          </p:cNvPr>
          <p:cNvSpPr/>
          <p:nvPr/>
        </p:nvSpPr>
        <p:spPr>
          <a:xfrm>
            <a:off x="4442298" y="492867"/>
            <a:ext cx="3855859" cy="247407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215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5F879AC3-D4CE-493C-ADC7-06205677F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736F0DFD-0954-464F-BF12-DD2E6F6E03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983504" cy="6858000"/>
          </a:xfrm>
          <a:custGeom>
            <a:avLst/>
            <a:gdLst>
              <a:gd name="connsiteX0" fmla="*/ 0 w 1983504"/>
              <a:gd name="connsiteY0" fmla="*/ 0 h 6858000"/>
              <a:gd name="connsiteX1" fmla="*/ 1376658 w 1983504"/>
              <a:gd name="connsiteY1" fmla="*/ 0 h 6858000"/>
              <a:gd name="connsiteX2" fmla="*/ 1690650 w 1983504"/>
              <a:gd name="connsiteY2" fmla="*/ 110269 h 6858000"/>
              <a:gd name="connsiteX3" fmla="*/ 1645361 w 1983504"/>
              <a:gd name="connsiteY3" fmla="*/ 135168 h 6858000"/>
              <a:gd name="connsiteX4" fmla="*/ 1373640 w 1983504"/>
              <a:gd name="connsiteY4" fmla="*/ 71141 h 6858000"/>
              <a:gd name="connsiteX5" fmla="*/ 1319295 w 1983504"/>
              <a:gd name="connsiteY5" fmla="*/ 88927 h 6858000"/>
              <a:gd name="connsiteX6" fmla="*/ 1346468 w 1983504"/>
              <a:gd name="connsiteY6" fmla="*/ 163625 h 6858000"/>
              <a:gd name="connsiteX7" fmla="*/ 1464213 w 1983504"/>
              <a:gd name="connsiteY7" fmla="*/ 192082 h 6858000"/>
              <a:gd name="connsiteX8" fmla="*/ 1648381 w 1983504"/>
              <a:gd name="connsiteY8" fmla="*/ 373491 h 6858000"/>
              <a:gd name="connsiteX9" fmla="*/ 1370620 w 1983504"/>
              <a:gd name="connsiteY9" fmla="*/ 352148 h 6858000"/>
              <a:gd name="connsiteX10" fmla="*/ 1322314 w 1983504"/>
              <a:gd name="connsiteY10" fmla="*/ 394834 h 6858000"/>
              <a:gd name="connsiteX11" fmla="*/ 1304199 w 1983504"/>
              <a:gd name="connsiteY11" fmla="*/ 451747 h 6858000"/>
              <a:gd name="connsiteX12" fmla="*/ 1222682 w 1983504"/>
              <a:gd name="connsiteY12" fmla="*/ 359262 h 6858000"/>
              <a:gd name="connsiteX13" fmla="*/ 1153242 w 1983504"/>
              <a:gd name="connsiteY13" fmla="*/ 334364 h 6858000"/>
              <a:gd name="connsiteX14" fmla="*/ 1132108 w 1983504"/>
              <a:gd name="connsiteY14" fmla="*/ 416176 h 6858000"/>
              <a:gd name="connsiteX15" fmla="*/ 1195509 w 1983504"/>
              <a:gd name="connsiteY15" fmla="*/ 505101 h 6858000"/>
              <a:gd name="connsiteX16" fmla="*/ 1364582 w 1983504"/>
              <a:gd name="connsiteY16" fmla="*/ 558458 h 6858000"/>
              <a:gd name="connsiteX17" fmla="*/ 1183434 w 1983504"/>
              <a:gd name="connsiteY17" fmla="*/ 558458 h 6858000"/>
              <a:gd name="connsiteX18" fmla="*/ 975114 w 1983504"/>
              <a:gd name="connsiteY18" fmla="*/ 522887 h 6858000"/>
              <a:gd name="connsiteX19" fmla="*/ 754716 w 1983504"/>
              <a:gd name="connsiteY19" fmla="*/ 533558 h 6858000"/>
              <a:gd name="connsiteX20" fmla="*/ 546395 w 1983504"/>
              <a:gd name="connsiteY20" fmla="*/ 462417 h 6858000"/>
              <a:gd name="connsiteX21" fmla="*/ 335056 w 1983504"/>
              <a:gd name="connsiteY21" fmla="*/ 465975 h 6858000"/>
              <a:gd name="connsiteX22" fmla="*/ 1270988 w 1983504"/>
              <a:gd name="connsiteY22" fmla="*/ 910606 h 6858000"/>
              <a:gd name="connsiteX23" fmla="*/ 1225701 w 1983504"/>
              <a:gd name="connsiteY23" fmla="*/ 921277 h 6858000"/>
              <a:gd name="connsiteX24" fmla="*/ 1165318 w 1983504"/>
              <a:gd name="connsiteY24" fmla="*/ 949734 h 6858000"/>
              <a:gd name="connsiteX25" fmla="*/ 1210606 w 1983504"/>
              <a:gd name="connsiteY25" fmla="*/ 1006647 h 6858000"/>
              <a:gd name="connsiteX26" fmla="*/ 1455156 w 1983504"/>
              <a:gd name="connsiteY26" fmla="*/ 1113358 h 6858000"/>
              <a:gd name="connsiteX27" fmla="*/ 1515538 w 1983504"/>
              <a:gd name="connsiteY27" fmla="*/ 1220069 h 6858000"/>
              <a:gd name="connsiteX28" fmla="*/ 1440060 w 1983504"/>
              <a:gd name="connsiteY28" fmla="*/ 1209399 h 6858000"/>
              <a:gd name="connsiteX29" fmla="*/ 1373640 w 1983504"/>
              <a:gd name="connsiteY29" fmla="*/ 1230741 h 6858000"/>
              <a:gd name="connsiteX30" fmla="*/ 1400810 w 1983504"/>
              <a:gd name="connsiteY30" fmla="*/ 1365909 h 6858000"/>
              <a:gd name="connsiteX31" fmla="*/ 1748012 w 1983504"/>
              <a:gd name="connsiteY31" fmla="*/ 1540204 h 6858000"/>
              <a:gd name="connsiteX32" fmla="*/ 1778203 w 1983504"/>
              <a:gd name="connsiteY32" fmla="*/ 1597117 h 6858000"/>
              <a:gd name="connsiteX33" fmla="*/ 1735936 w 1983504"/>
              <a:gd name="connsiteY33" fmla="*/ 1636245 h 6858000"/>
              <a:gd name="connsiteX34" fmla="*/ 1624228 w 1983504"/>
              <a:gd name="connsiteY34" fmla="*/ 1657587 h 6858000"/>
              <a:gd name="connsiteX35" fmla="*/ 1781223 w 1983504"/>
              <a:gd name="connsiteY35" fmla="*/ 1849668 h 6858000"/>
              <a:gd name="connsiteX36" fmla="*/ 1838587 w 1983504"/>
              <a:gd name="connsiteY36" fmla="*/ 1903025 h 6858000"/>
              <a:gd name="connsiteX37" fmla="*/ 1938218 w 1983504"/>
              <a:gd name="connsiteY37" fmla="*/ 1984836 h 6858000"/>
              <a:gd name="connsiteX38" fmla="*/ 1938218 w 1983504"/>
              <a:gd name="connsiteY38" fmla="*/ 2013292 h 6858000"/>
              <a:gd name="connsiteX39" fmla="*/ 1805376 w 1983504"/>
              <a:gd name="connsiteY39" fmla="*/ 2102219 h 6858000"/>
              <a:gd name="connsiteX40" fmla="*/ 1563844 w 1983504"/>
              <a:gd name="connsiteY40" fmla="*/ 2077320 h 6858000"/>
              <a:gd name="connsiteX41" fmla="*/ 1920104 w 1983504"/>
              <a:gd name="connsiteY41" fmla="*/ 2208931 h 6858000"/>
              <a:gd name="connsiteX42" fmla="*/ 766792 w 1983504"/>
              <a:gd name="connsiteY42" fmla="*/ 1892353 h 6858000"/>
              <a:gd name="connsiteX43" fmla="*/ 839252 w 1983504"/>
              <a:gd name="connsiteY43" fmla="*/ 1974165 h 6858000"/>
              <a:gd name="connsiteX44" fmla="*/ 1243816 w 1983504"/>
              <a:gd name="connsiteY44" fmla="*/ 2191146 h 6858000"/>
              <a:gd name="connsiteX45" fmla="*/ 1358543 w 1983504"/>
              <a:gd name="connsiteY45" fmla="*/ 2326314 h 6858000"/>
              <a:gd name="connsiteX46" fmla="*/ 1479310 w 1983504"/>
              <a:gd name="connsiteY46" fmla="*/ 2401012 h 6858000"/>
              <a:gd name="connsiteX47" fmla="*/ 1648381 w 1983504"/>
              <a:gd name="connsiteY47" fmla="*/ 2401012 h 6858000"/>
              <a:gd name="connsiteX48" fmla="*/ 1769146 w 1983504"/>
              <a:gd name="connsiteY48" fmla="*/ 2518395 h 6858000"/>
              <a:gd name="connsiteX49" fmla="*/ 1645361 w 1983504"/>
              <a:gd name="connsiteY49" fmla="*/ 2543294 h 6858000"/>
              <a:gd name="connsiteX50" fmla="*/ 1500444 w 1983504"/>
              <a:gd name="connsiteY50" fmla="*/ 2525509 h 6858000"/>
              <a:gd name="connsiteX51" fmla="*/ 1337410 w 1983504"/>
              <a:gd name="connsiteY51" fmla="*/ 2564636 h 6858000"/>
              <a:gd name="connsiteX52" fmla="*/ 1186452 w 1983504"/>
              <a:gd name="connsiteY52" fmla="*/ 2532623 h 6858000"/>
              <a:gd name="connsiteX53" fmla="*/ 1005304 w 1983504"/>
              <a:gd name="connsiteY53" fmla="*/ 2553965 h 6858000"/>
              <a:gd name="connsiteX54" fmla="*/ 947940 w 1983504"/>
              <a:gd name="connsiteY54" fmla="*/ 2692689 h 6858000"/>
              <a:gd name="connsiteX55" fmla="*/ 929826 w 1983504"/>
              <a:gd name="connsiteY55" fmla="*/ 2703362 h 6858000"/>
              <a:gd name="connsiteX56" fmla="*/ 594701 w 1983504"/>
              <a:gd name="connsiteY56" fmla="*/ 2923898 h 6858000"/>
              <a:gd name="connsiteX57" fmla="*/ 501108 w 1983504"/>
              <a:gd name="connsiteY57" fmla="*/ 2941684 h 6858000"/>
              <a:gd name="connsiteX58" fmla="*/ 1053610 w 1983504"/>
              <a:gd name="connsiteY58" fmla="*/ 3329402 h 6858000"/>
              <a:gd name="connsiteX59" fmla="*/ 682256 w 1983504"/>
              <a:gd name="connsiteY59" fmla="*/ 3229805 h 6858000"/>
              <a:gd name="connsiteX60" fmla="*/ 630932 w 1983504"/>
              <a:gd name="connsiteY60" fmla="*/ 3393429 h 6858000"/>
              <a:gd name="connsiteX61" fmla="*/ 806041 w 1983504"/>
              <a:gd name="connsiteY61" fmla="*/ 3539269 h 6858000"/>
              <a:gd name="connsiteX62" fmla="*/ 869444 w 1983504"/>
              <a:gd name="connsiteY62" fmla="*/ 3827390 h 6858000"/>
              <a:gd name="connsiteX63" fmla="*/ 839252 w 1983504"/>
              <a:gd name="connsiteY63" fmla="*/ 4090612 h 6858000"/>
              <a:gd name="connsiteX64" fmla="*/ 763774 w 1983504"/>
              <a:gd name="connsiteY64" fmla="*/ 4172424 h 6858000"/>
              <a:gd name="connsiteX65" fmla="*/ 655085 w 1983504"/>
              <a:gd name="connsiteY65" fmla="*/ 4321821 h 6858000"/>
              <a:gd name="connsiteX66" fmla="*/ 588662 w 1983504"/>
              <a:gd name="connsiteY66" fmla="*/ 4414305 h 6858000"/>
              <a:gd name="connsiteX67" fmla="*/ 356189 w 1983504"/>
              <a:gd name="connsiteY67" fmla="*/ 4378734 h 6858000"/>
              <a:gd name="connsiteX68" fmla="*/ 667160 w 1983504"/>
              <a:gd name="connsiteY68" fmla="*/ 4613499 h 6858000"/>
              <a:gd name="connsiteX69" fmla="*/ 416573 w 1983504"/>
              <a:gd name="connsiteY69" fmla="*/ 4585042 h 6858000"/>
              <a:gd name="connsiteX70" fmla="*/ 335056 w 1983504"/>
              <a:gd name="connsiteY70" fmla="*/ 4602828 h 6858000"/>
              <a:gd name="connsiteX71" fmla="*/ 380342 w 1983504"/>
              <a:gd name="connsiteY71" fmla="*/ 4677526 h 6858000"/>
              <a:gd name="connsiteX72" fmla="*/ 564510 w 1983504"/>
              <a:gd name="connsiteY72" fmla="*/ 4805580 h 6858000"/>
              <a:gd name="connsiteX73" fmla="*/ 944922 w 1983504"/>
              <a:gd name="connsiteY73" fmla="*/ 5154171 h 6858000"/>
              <a:gd name="connsiteX74" fmla="*/ 576586 w 1983504"/>
              <a:gd name="connsiteY74" fmla="*/ 4994104 h 6858000"/>
              <a:gd name="connsiteX75" fmla="*/ 963036 w 1983504"/>
              <a:gd name="connsiteY75" fmla="*/ 5353367 h 6858000"/>
              <a:gd name="connsiteX76" fmla="*/ 1047572 w 1983504"/>
              <a:gd name="connsiteY76" fmla="*/ 5474306 h 6858000"/>
              <a:gd name="connsiteX77" fmla="*/ 1222682 w 1983504"/>
              <a:gd name="connsiteY77" fmla="*/ 5769542 h 6858000"/>
              <a:gd name="connsiteX78" fmla="*/ 1213626 w 1983504"/>
              <a:gd name="connsiteY78" fmla="*/ 5801555 h 6858000"/>
              <a:gd name="connsiteX79" fmla="*/ 1014361 w 1983504"/>
              <a:gd name="connsiteY79" fmla="*/ 5755314 h 6858000"/>
              <a:gd name="connsiteX80" fmla="*/ 1274008 w 1983504"/>
              <a:gd name="connsiteY80" fmla="*/ 6004307 h 6858000"/>
              <a:gd name="connsiteX81" fmla="*/ 1542711 w 1983504"/>
              <a:gd name="connsiteY81" fmla="*/ 6196388 h 6858000"/>
              <a:gd name="connsiteX82" fmla="*/ 1352504 w 1983504"/>
              <a:gd name="connsiteY82" fmla="*/ 6167932 h 6858000"/>
              <a:gd name="connsiteX83" fmla="*/ 1089840 w 1983504"/>
              <a:gd name="connsiteY83" fmla="*/ 6057663 h 6858000"/>
              <a:gd name="connsiteX84" fmla="*/ 999266 w 1983504"/>
              <a:gd name="connsiteY84" fmla="*/ 6100347 h 6858000"/>
              <a:gd name="connsiteX85" fmla="*/ 1246836 w 1983504"/>
              <a:gd name="connsiteY85" fmla="*/ 6281757 h 6858000"/>
              <a:gd name="connsiteX86" fmla="*/ 1388735 w 1983504"/>
              <a:gd name="connsiteY86" fmla="*/ 6367127 h 6858000"/>
              <a:gd name="connsiteX87" fmla="*/ 1446099 w 1983504"/>
              <a:gd name="connsiteY87" fmla="*/ 6431153 h 6858000"/>
              <a:gd name="connsiteX88" fmla="*/ 1609132 w 1983504"/>
              <a:gd name="connsiteY88" fmla="*/ 6658805 h 6858000"/>
              <a:gd name="connsiteX89" fmla="*/ 1983504 w 1983504"/>
              <a:gd name="connsiteY89" fmla="*/ 6858000 h 6858000"/>
              <a:gd name="connsiteX90" fmla="*/ 0 w 1983504"/>
              <a:gd name="connsiteY9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983504" h="6858000">
                <a:moveTo>
                  <a:pt x="0" y="0"/>
                </a:moveTo>
                <a:lnTo>
                  <a:pt x="1376658" y="0"/>
                </a:lnTo>
                <a:cubicBezTo>
                  <a:pt x="1482328" y="35571"/>
                  <a:pt x="1584980" y="78255"/>
                  <a:pt x="1690650" y="110269"/>
                </a:cubicBezTo>
                <a:cubicBezTo>
                  <a:pt x="1675553" y="145839"/>
                  <a:pt x="1660458" y="138725"/>
                  <a:pt x="1645361" y="135168"/>
                </a:cubicBezTo>
                <a:cubicBezTo>
                  <a:pt x="1554788" y="120941"/>
                  <a:pt x="1461194" y="110269"/>
                  <a:pt x="1373640" y="71141"/>
                </a:cubicBezTo>
                <a:cubicBezTo>
                  <a:pt x="1352504" y="64027"/>
                  <a:pt x="1328352" y="64027"/>
                  <a:pt x="1319295" y="88927"/>
                </a:cubicBezTo>
                <a:cubicBezTo>
                  <a:pt x="1304199" y="124497"/>
                  <a:pt x="1325332" y="145839"/>
                  <a:pt x="1346468" y="163625"/>
                </a:cubicBezTo>
                <a:cubicBezTo>
                  <a:pt x="1382696" y="195638"/>
                  <a:pt x="1424964" y="188525"/>
                  <a:pt x="1464213" y="192082"/>
                </a:cubicBezTo>
                <a:cubicBezTo>
                  <a:pt x="1572902" y="209867"/>
                  <a:pt x="1624228" y="259665"/>
                  <a:pt x="1648381" y="373491"/>
                </a:cubicBezTo>
                <a:cubicBezTo>
                  <a:pt x="1554788" y="327250"/>
                  <a:pt x="1461194" y="384162"/>
                  <a:pt x="1370620" y="352148"/>
                </a:cubicBezTo>
                <a:cubicBezTo>
                  <a:pt x="1346468" y="345034"/>
                  <a:pt x="1310237" y="355706"/>
                  <a:pt x="1322314" y="394834"/>
                </a:cubicBezTo>
                <a:cubicBezTo>
                  <a:pt x="1334390" y="430405"/>
                  <a:pt x="1373640" y="458860"/>
                  <a:pt x="1304199" y="451747"/>
                </a:cubicBezTo>
                <a:cubicBezTo>
                  <a:pt x="1252873" y="448189"/>
                  <a:pt x="1237778" y="405504"/>
                  <a:pt x="1222682" y="359262"/>
                </a:cubicBezTo>
                <a:cubicBezTo>
                  <a:pt x="1210606" y="334364"/>
                  <a:pt x="1177395" y="320135"/>
                  <a:pt x="1153242" y="334364"/>
                </a:cubicBezTo>
                <a:cubicBezTo>
                  <a:pt x="1123051" y="348592"/>
                  <a:pt x="1132108" y="387720"/>
                  <a:pt x="1132108" y="416176"/>
                </a:cubicBezTo>
                <a:cubicBezTo>
                  <a:pt x="1129088" y="469532"/>
                  <a:pt x="1153242" y="494431"/>
                  <a:pt x="1195509" y="505101"/>
                </a:cubicBezTo>
                <a:cubicBezTo>
                  <a:pt x="1246836" y="519330"/>
                  <a:pt x="1298160" y="537116"/>
                  <a:pt x="1364582" y="558458"/>
                </a:cubicBezTo>
                <a:cubicBezTo>
                  <a:pt x="1292122" y="594028"/>
                  <a:pt x="1237778" y="586915"/>
                  <a:pt x="1183434" y="558458"/>
                </a:cubicBezTo>
                <a:cubicBezTo>
                  <a:pt x="1117012" y="526444"/>
                  <a:pt x="1029458" y="483759"/>
                  <a:pt x="975114" y="522887"/>
                </a:cubicBezTo>
                <a:cubicBezTo>
                  <a:pt x="893597" y="579800"/>
                  <a:pt x="827176" y="544229"/>
                  <a:pt x="754716" y="533558"/>
                </a:cubicBezTo>
                <a:cubicBezTo>
                  <a:pt x="603758" y="512216"/>
                  <a:pt x="697352" y="480203"/>
                  <a:pt x="546395" y="462417"/>
                </a:cubicBezTo>
                <a:cubicBezTo>
                  <a:pt x="486012" y="455303"/>
                  <a:pt x="422610" y="426847"/>
                  <a:pt x="335056" y="465975"/>
                </a:cubicBezTo>
                <a:cubicBezTo>
                  <a:pt x="730563" y="672284"/>
                  <a:pt x="917750" y="658055"/>
                  <a:pt x="1270988" y="910606"/>
                </a:cubicBezTo>
                <a:cubicBezTo>
                  <a:pt x="1255893" y="935506"/>
                  <a:pt x="1240798" y="924835"/>
                  <a:pt x="1225701" y="921277"/>
                </a:cubicBezTo>
                <a:cubicBezTo>
                  <a:pt x="1201548" y="917720"/>
                  <a:pt x="1171356" y="903491"/>
                  <a:pt x="1165318" y="949734"/>
                </a:cubicBezTo>
                <a:cubicBezTo>
                  <a:pt x="1162298" y="985305"/>
                  <a:pt x="1180415" y="1003089"/>
                  <a:pt x="1210606" y="1006647"/>
                </a:cubicBezTo>
                <a:cubicBezTo>
                  <a:pt x="1298160" y="1020875"/>
                  <a:pt x="1376658" y="1070674"/>
                  <a:pt x="1455156" y="1113358"/>
                </a:cubicBezTo>
                <a:cubicBezTo>
                  <a:pt x="1491385" y="1131144"/>
                  <a:pt x="1530634" y="1156043"/>
                  <a:pt x="1515538" y="1220069"/>
                </a:cubicBezTo>
                <a:cubicBezTo>
                  <a:pt x="1485348" y="1237855"/>
                  <a:pt x="1464213" y="1212955"/>
                  <a:pt x="1440060" y="1209399"/>
                </a:cubicBezTo>
                <a:cubicBezTo>
                  <a:pt x="1415907" y="1205842"/>
                  <a:pt x="1358543" y="1220069"/>
                  <a:pt x="1373640" y="1230741"/>
                </a:cubicBezTo>
                <a:cubicBezTo>
                  <a:pt x="1443080" y="1269868"/>
                  <a:pt x="1316276" y="1365909"/>
                  <a:pt x="1400810" y="1365909"/>
                </a:cubicBezTo>
                <a:cubicBezTo>
                  <a:pt x="1539691" y="1365909"/>
                  <a:pt x="1615170" y="1536647"/>
                  <a:pt x="1748012" y="1540204"/>
                </a:cubicBezTo>
                <a:cubicBezTo>
                  <a:pt x="1769146" y="1540204"/>
                  <a:pt x="1778203" y="1572219"/>
                  <a:pt x="1778203" y="1597117"/>
                </a:cubicBezTo>
                <a:cubicBezTo>
                  <a:pt x="1778203" y="1629132"/>
                  <a:pt x="1757070" y="1632688"/>
                  <a:pt x="1735936" y="1636245"/>
                </a:cubicBezTo>
                <a:cubicBezTo>
                  <a:pt x="1702725" y="1639802"/>
                  <a:pt x="1666496" y="1597117"/>
                  <a:pt x="1624228" y="1657587"/>
                </a:cubicBezTo>
                <a:cubicBezTo>
                  <a:pt x="1702725" y="1693158"/>
                  <a:pt x="1784242" y="1728729"/>
                  <a:pt x="1781223" y="1849668"/>
                </a:cubicBezTo>
                <a:cubicBezTo>
                  <a:pt x="1781223" y="1881683"/>
                  <a:pt x="1814434" y="1895910"/>
                  <a:pt x="1838587" y="1903025"/>
                </a:cubicBezTo>
                <a:cubicBezTo>
                  <a:pt x="1880854" y="1917252"/>
                  <a:pt x="1914065" y="1938595"/>
                  <a:pt x="1938218" y="1984836"/>
                </a:cubicBezTo>
                <a:cubicBezTo>
                  <a:pt x="1938218" y="1995507"/>
                  <a:pt x="1938218" y="2002622"/>
                  <a:pt x="1938218" y="2013292"/>
                </a:cubicBezTo>
                <a:cubicBezTo>
                  <a:pt x="1932180" y="2123562"/>
                  <a:pt x="1871798" y="2120004"/>
                  <a:pt x="1805376" y="2102219"/>
                </a:cubicBezTo>
                <a:cubicBezTo>
                  <a:pt x="1726878" y="2080877"/>
                  <a:pt x="1648381" y="2038192"/>
                  <a:pt x="1563844" y="2077320"/>
                </a:cubicBezTo>
                <a:cubicBezTo>
                  <a:pt x="1681592" y="2130676"/>
                  <a:pt x="1811414" y="2134233"/>
                  <a:pt x="1920104" y="2208931"/>
                </a:cubicBezTo>
                <a:cubicBezTo>
                  <a:pt x="1515538" y="2223159"/>
                  <a:pt x="1159280" y="1984836"/>
                  <a:pt x="766792" y="1892353"/>
                </a:cubicBezTo>
                <a:cubicBezTo>
                  <a:pt x="778869" y="1952823"/>
                  <a:pt x="812080" y="1967051"/>
                  <a:pt x="839252" y="1974165"/>
                </a:cubicBezTo>
                <a:cubicBezTo>
                  <a:pt x="984170" y="2020407"/>
                  <a:pt x="1110974" y="2112891"/>
                  <a:pt x="1243816" y="2191146"/>
                </a:cubicBezTo>
                <a:cubicBezTo>
                  <a:pt x="1298160" y="2223159"/>
                  <a:pt x="1337410" y="2258731"/>
                  <a:pt x="1358543" y="2326314"/>
                </a:cubicBezTo>
                <a:cubicBezTo>
                  <a:pt x="1376658" y="2390340"/>
                  <a:pt x="1412888" y="2418796"/>
                  <a:pt x="1479310" y="2401012"/>
                </a:cubicBezTo>
                <a:cubicBezTo>
                  <a:pt x="1533654" y="2386784"/>
                  <a:pt x="1591018" y="2393898"/>
                  <a:pt x="1648381" y="2401012"/>
                </a:cubicBezTo>
                <a:cubicBezTo>
                  <a:pt x="1711782" y="2408126"/>
                  <a:pt x="1784242" y="2479267"/>
                  <a:pt x="1769146" y="2518395"/>
                </a:cubicBezTo>
                <a:cubicBezTo>
                  <a:pt x="1738956" y="2582422"/>
                  <a:pt x="1687630" y="2550408"/>
                  <a:pt x="1645361" y="2543294"/>
                </a:cubicBezTo>
                <a:cubicBezTo>
                  <a:pt x="1594036" y="2536181"/>
                  <a:pt x="1500444" y="2518395"/>
                  <a:pt x="1500444" y="2525509"/>
                </a:cubicBezTo>
                <a:cubicBezTo>
                  <a:pt x="1467232" y="2685576"/>
                  <a:pt x="1391754" y="2564636"/>
                  <a:pt x="1337410" y="2564636"/>
                </a:cubicBezTo>
                <a:cubicBezTo>
                  <a:pt x="1286084" y="2564636"/>
                  <a:pt x="1234759" y="2546851"/>
                  <a:pt x="1186452" y="2532623"/>
                </a:cubicBezTo>
                <a:cubicBezTo>
                  <a:pt x="1123051" y="2514837"/>
                  <a:pt x="1065688" y="2546851"/>
                  <a:pt x="1005304" y="2553965"/>
                </a:cubicBezTo>
                <a:cubicBezTo>
                  <a:pt x="950960" y="2561080"/>
                  <a:pt x="981150" y="2653563"/>
                  <a:pt x="947940" y="2692689"/>
                </a:cubicBezTo>
                <a:cubicBezTo>
                  <a:pt x="941903" y="2703362"/>
                  <a:pt x="935864" y="2703362"/>
                  <a:pt x="929826" y="2703362"/>
                </a:cubicBezTo>
                <a:cubicBezTo>
                  <a:pt x="911711" y="2980812"/>
                  <a:pt x="594701" y="2913227"/>
                  <a:pt x="594701" y="2923898"/>
                </a:cubicBezTo>
                <a:cubicBezTo>
                  <a:pt x="567529" y="2941684"/>
                  <a:pt x="534318" y="2899000"/>
                  <a:pt x="501108" y="2941684"/>
                </a:cubicBezTo>
                <a:cubicBezTo>
                  <a:pt x="643007" y="3137322"/>
                  <a:pt x="860386" y="3183563"/>
                  <a:pt x="1053610" y="3329402"/>
                </a:cubicBezTo>
                <a:cubicBezTo>
                  <a:pt x="893597" y="3379202"/>
                  <a:pt x="800002" y="3208463"/>
                  <a:pt x="682256" y="3229805"/>
                </a:cubicBezTo>
                <a:cubicBezTo>
                  <a:pt x="624893" y="3283162"/>
                  <a:pt x="796984" y="3368530"/>
                  <a:pt x="630932" y="3393429"/>
                </a:cubicBezTo>
                <a:cubicBezTo>
                  <a:pt x="703390" y="3439672"/>
                  <a:pt x="754716" y="3485914"/>
                  <a:pt x="806041" y="3539269"/>
                </a:cubicBezTo>
                <a:cubicBezTo>
                  <a:pt x="893597" y="3635309"/>
                  <a:pt x="911711" y="3699337"/>
                  <a:pt x="869444" y="3827390"/>
                </a:cubicBezTo>
                <a:cubicBezTo>
                  <a:pt x="842270" y="3912759"/>
                  <a:pt x="803022" y="3991015"/>
                  <a:pt x="839252" y="4090612"/>
                </a:cubicBezTo>
                <a:cubicBezTo>
                  <a:pt x="863405" y="4158196"/>
                  <a:pt x="854347" y="4204438"/>
                  <a:pt x="763774" y="4172424"/>
                </a:cubicBezTo>
                <a:cubicBezTo>
                  <a:pt x="667160" y="4140411"/>
                  <a:pt x="630932" y="4200882"/>
                  <a:pt x="655085" y="4321821"/>
                </a:cubicBezTo>
                <a:cubicBezTo>
                  <a:pt x="670179" y="4400076"/>
                  <a:pt x="655085" y="4424975"/>
                  <a:pt x="588662" y="4414305"/>
                </a:cubicBezTo>
                <a:cubicBezTo>
                  <a:pt x="516204" y="4403633"/>
                  <a:pt x="446764" y="4353835"/>
                  <a:pt x="356189" y="4378734"/>
                </a:cubicBezTo>
                <a:cubicBezTo>
                  <a:pt x="428648" y="4521016"/>
                  <a:pt x="582626" y="4478331"/>
                  <a:pt x="667160" y="4613499"/>
                </a:cubicBezTo>
                <a:cubicBezTo>
                  <a:pt x="567529" y="4613499"/>
                  <a:pt x="489031" y="4613499"/>
                  <a:pt x="416573" y="4585042"/>
                </a:cubicBezTo>
                <a:cubicBezTo>
                  <a:pt x="386381" y="4574373"/>
                  <a:pt x="353170" y="4560144"/>
                  <a:pt x="335056" y="4602828"/>
                </a:cubicBezTo>
                <a:cubicBezTo>
                  <a:pt x="313920" y="4652628"/>
                  <a:pt x="356189" y="4670412"/>
                  <a:pt x="380342" y="4677526"/>
                </a:cubicBezTo>
                <a:cubicBezTo>
                  <a:pt x="449784" y="4702425"/>
                  <a:pt x="504126" y="4759339"/>
                  <a:pt x="564510" y="4805580"/>
                </a:cubicBezTo>
                <a:cubicBezTo>
                  <a:pt x="694332" y="4905177"/>
                  <a:pt x="836233" y="4990547"/>
                  <a:pt x="944922" y="5154171"/>
                </a:cubicBezTo>
                <a:cubicBezTo>
                  <a:pt x="809060" y="5111487"/>
                  <a:pt x="706410" y="5011889"/>
                  <a:pt x="576586" y="4994104"/>
                </a:cubicBezTo>
                <a:cubicBezTo>
                  <a:pt x="688296" y="5143500"/>
                  <a:pt x="830194" y="5243097"/>
                  <a:pt x="963036" y="5353367"/>
                </a:cubicBezTo>
                <a:cubicBezTo>
                  <a:pt x="1002286" y="5385379"/>
                  <a:pt x="1041534" y="5406721"/>
                  <a:pt x="1047572" y="5474306"/>
                </a:cubicBezTo>
                <a:cubicBezTo>
                  <a:pt x="1065688" y="5605917"/>
                  <a:pt x="1113992" y="5712629"/>
                  <a:pt x="1222682" y="5769542"/>
                </a:cubicBezTo>
                <a:cubicBezTo>
                  <a:pt x="1222682" y="5769542"/>
                  <a:pt x="1216644" y="5790884"/>
                  <a:pt x="1213626" y="5801555"/>
                </a:cubicBezTo>
                <a:cubicBezTo>
                  <a:pt x="1147203" y="5805112"/>
                  <a:pt x="1095878" y="5726858"/>
                  <a:pt x="1014361" y="5755314"/>
                </a:cubicBezTo>
                <a:cubicBezTo>
                  <a:pt x="1095878" y="5862025"/>
                  <a:pt x="1162298" y="5954508"/>
                  <a:pt x="1274008" y="6004307"/>
                </a:cubicBezTo>
                <a:cubicBezTo>
                  <a:pt x="1364582" y="6043434"/>
                  <a:pt x="1476290" y="6068335"/>
                  <a:pt x="1542711" y="6196388"/>
                </a:cubicBezTo>
                <a:cubicBezTo>
                  <a:pt x="1467232" y="6221287"/>
                  <a:pt x="1409868" y="6189274"/>
                  <a:pt x="1352504" y="6167932"/>
                </a:cubicBezTo>
                <a:cubicBezTo>
                  <a:pt x="1264950" y="6132361"/>
                  <a:pt x="1177395" y="6093234"/>
                  <a:pt x="1089840" y="6057663"/>
                </a:cubicBezTo>
                <a:cubicBezTo>
                  <a:pt x="1056628" y="6043434"/>
                  <a:pt x="1020400" y="6036320"/>
                  <a:pt x="999266" y="6100347"/>
                </a:cubicBezTo>
                <a:cubicBezTo>
                  <a:pt x="1110974" y="6114575"/>
                  <a:pt x="1177395" y="6199945"/>
                  <a:pt x="1246836" y="6281757"/>
                </a:cubicBezTo>
                <a:cubicBezTo>
                  <a:pt x="1286084" y="6327999"/>
                  <a:pt x="1319295" y="6388469"/>
                  <a:pt x="1388735" y="6367127"/>
                </a:cubicBezTo>
                <a:cubicBezTo>
                  <a:pt x="1424964" y="6356456"/>
                  <a:pt x="1449118" y="6388469"/>
                  <a:pt x="1446099" y="6431153"/>
                </a:cubicBezTo>
                <a:cubicBezTo>
                  <a:pt x="1431002" y="6580550"/>
                  <a:pt x="1518558" y="6630349"/>
                  <a:pt x="1609132" y="6658805"/>
                </a:cubicBezTo>
                <a:cubicBezTo>
                  <a:pt x="1741974" y="6701489"/>
                  <a:pt x="1859720" y="6786859"/>
                  <a:pt x="1983504" y="6858000"/>
                </a:cubicBezTo>
                <a:lnTo>
                  <a:pt x="0" y="6858000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9F9C5102-A18E-9A92-3CFE-F5866A974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8143" y="0"/>
            <a:ext cx="9873857" cy="6858000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98F8951B-E2F3-47E4-4D54-F2864B3397B3}"/>
              </a:ext>
            </a:extLst>
          </p:cNvPr>
          <p:cNvSpPr txBox="1"/>
          <p:nvPr/>
        </p:nvSpPr>
        <p:spPr>
          <a:xfrm>
            <a:off x="2810812" y="2169760"/>
            <a:ext cx="13548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20.07.2022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E2A03C5-4236-0427-ADD3-5DF6BF948FD1}"/>
              </a:ext>
            </a:extLst>
          </p:cNvPr>
          <p:cNvSpPr txBox="1"/>
          <p:nvPr/>
        </p:nvSpPr>
        <p:spPr>
          <a:xfrm>
            <a:off x="4658338" y="2169760"/>
            <a:ext cx="19575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24-01-06/69926</a:t>
            </a:r>
          </a:p>
        </p:txBody>
      </p:sp>
    </p:spTree>
    <p:extLst>
      <p:ext uri="{BB962C8B-B14F-4D97-AF65-F5344CB8AC3E}">
        <p14:creationId xmlns:p14="http://schemas.microsoft.com/office/powerpoint/2010/main" val="42044123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940</TotalTime>
  <Words>972</Words>
  <Application>Microsoft Office PowerPoint</Application>
  <PresentationFormat>Широкоэкранный</PresentationFormat>
  <Paragraphs>76</Paragraphs>
  <Slides>11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Bicubik</vt:lpstr>
      <vt:lpstr>Calibri</vt:lpstr>
      <vt:lpstr>Calibri Light</vt:lpstr>
      <vt:lpstr>Lucida Sans Unicode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Alexander Akopyan</dc:creator>
  <cp:lastModifiedBy>Alexander Akopyan</cp:lastModifiedBy>
  <cp:revision>81</cp:revision>
  <dcterms:created xsi:type="dcterms:W3CDTF">2020-03-15T19:08:06Z</dcterms:created>
  <dcterms:modified xsi:type="dcterms:W3CDTF">2022-07-29T10:59:37Z</dcterms:modified>
</cp:coreProperties>
</file>